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12192000" cy="685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49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2468880"/>
          </a:xfrm>
          <a:custGeom>
            <a:avLst/>
            <a:gdLst/>
            <a:ahLst/>
            <a:cxnLst/>
            <a:rect l="l" t="t" r="r" b="b"/>
            <a:pathLst>
              <a:path w="12192000" h="2468880">
                <a:moveTo>
                  <a:pt x="0" y="0"/>
                </a:moveTo>
                <a:lnTo>
                  <a:pt x="12192000" y="0"/>
                </a:lnTo>
                <a:lnTo>
                  <a:pt x="12192000" y="2468880"/>
                </a:lnTo>
                <a:lnTo>
                  <a:pt x="0" y="2468880"/>
                </a:lnTo>
                <a:lnTo>
                  <a:pt x="0" y="0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43648" y="1276184"/>
            <a:ext cx="10504703" cy="5581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61464" y="623570"/>
            <a:ext cx="906907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256877" y="0"/>
            <a:ext cx="390525" cy="385445"/>
          </a:xfrm>
          <a:custGeom>
            <a:avLst/>
            <a:gdLst/>
            <a:ahLst/>
            <a:cxnLst/>
            <a:rect l="l" t="t" r="r" b="b"/>
            <a:pathLst>
              <a:path w="390525" h="385445">
                <a:moveTo>
                  <a:pt x="5384" y="384962"/>
                </a:moveTo>
                <a:lnTo>
                  <a:pt x="0" y="379577"/>
                </a:lnTo>
                <a:lnTo>
                  <a:pt x="379577" y="0"/>
                </a:lnTo>
                <a:lnTo>
                  <a:pt x="390347" y="0"/>
                </a:lnTo>
                <a:lnTo>
                  <a:pt x="5384" y="384962"/>
                </a:lnTo>
                <a:close/>
              </a:path>
            </a:pathLst>
          </a:custGeom>
          <a:solidFill>
            <a:srgbClr val="1A5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8007197" y="216382"/>
            <a:ext cx="1734185" cy="1736725"/>
          </a:xfrm>
          <a:custGeom>
            <a:avLst/>
            <a:gdLst/>
            <a:ahLst/>
            <a:cxnLst/>
            <a:rect l="l" t="t" r="r" b="b"/>
            <a:pathLst>
              <a:path w="1734184" h="1736725">
                <a:moveTo>
                  <a:pt x="5384" y="1736394"/>
                </a:moveTo>
                <a:lnTo>
                  <a:pt x="0" y="1731009"/>
                </a:lnTo>
                <a:lnTo>
                  <a:pt x="1728469" y="0"/>
                </a:lnTo>
                <a:lnTo>
                  <a:pt x="1733854" y="5384"/>
                </a:lnTo>
                <a:lnTo>
                  <a:pt x="5384" y="1736394"/>
                </a:lnTo>
                <a:close/>
              </a:path>
            </a:pathLst>
          </a:custGeom>
          <a:solidFill>
            <a:srgbClr val="1A5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7420356" y="324611"/>
            <a:ext cx="852169" cy="6464935"/>
          </a:xfrm>
          <a:custGeom>
            <a:avLst/>
            <a:gdLst/>
            <a:ahLst/>
            <a:cxnLst/>
            <a:rect l="l" t="t" r="r" b="b"/>
            <a:pathLst>
              <a:path w="852170" h="6464934">
                <a:moveTo>
                  <a:pt x="708660" y="6464808"/>
                </a:moveTo>
                <a:lnTo>
                  <a:pt x="0" y="6464808"/>
                </a:lnTo>
                <a:lnTo>
                  <a:pt x="0" y="141732"/>
                </a:lnTo>
                <a:lnTo>
                  <a:pt x="7351" y="97194"/>
                </a:lnTo>
                <a:lnTo>
                  <a:pt x="27541" y="58411"/>
                </a:lnTo>
                <a:lnTo>
                  <a:pt x="58228" y="27724"/>
                </a:lnTo>
                <a:lnTo>
                  <a:pt x="97072" y="7473"/>
                </a:lnTo>
                <a:lnTo>
                  <a:pt x="141732" y="0"/>
                </a:lnTo>
                <a:lnTo>
                  <a:pt x="851916" y="0"/>
                </a:lnTo>
                <a:lnTo>
                  <a:pt x="851916" y="6323076"/>
                </a:lnTo>
                <a:lnTo>
                  <a:pt x="844308" y="6367552"/>
                </a:lnTo>
                <a:lnTo>
                  <a:pt x="823910" y="6406304"/>
                </a:lnTo>
                <a:lnTo>
                  <a:pt x="792992" y="6436991"/>
                </a:lnTo>
                <a:lnTo>
                  <a:pt x="753819" y="6457273"/>
                </a:lnTo>
                <a:lnTo>
                  <a:pt x="708660" y="6464808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5419344" y="316991"/>
            <a:ext cx="2746248" cy="65410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49015" y="2087880"/>
            <a:ext cx="5093969" cy="136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0" b="1" i="0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67243" y="2344211"/>
            <a:ext cx="9057513" cy="2821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hyperlink" Target="http://www.gongsibao.com/" TargetMode="External"/><Relationship Id="rId2" Type="http://schemas.openxmlformats.org/officeDocument/2006/relationships/hyperlink" Target="mailto:hezuo@gongsibao.com" TargetMode="Externa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jpeg"/><Relationship Id="rId8" Type="http://schemas.openxmlformats.org/officeDocument/2006/relationships/image" Target="../media/image59.jpeg"/><Relationship Id="rId7" Type="http://schemas.openxmlformats.org/officeDocument/2006/relationships/image" Target="../media/image58.jpeg"/><Relationship Id="rId60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9" Type="http://schemas.openxmlformats.org/officeDocument/2006/relationships/image" Target="../media/image28.png"/><Relationship Id="rId58" Type="http://schemas.openxmlformats.org/officeDocument/2006/relationships/image" Target="../media/image109.jpeg"/><Relationship Id="rId57" Type="http://schemas.openxmlformats.org/officeDocument/2006/relationships/image" Target="../media/image108.jpeg"/><Relationship Id="rId56" Type="http://schemas.openxmlformats.org/officeDocument/2006/relationships/image" Target="../media/image107.jpeg"/><Relationship Id="rId55" Type="http://schemas.openxmlformats.org/officeDocument/2006/relationships/image" Target="../media/image106.jpeg"/><Relationship Id="rId54" Type="http://schemas.openxmlformats.org/officeDocument/2006/relationships/image" Target="../media/image105.jpeg"/><Relationship Id="rId53" Type="http://schemas.openxmlformats.org/officeDocument/2006/relationships/image" Target="../media/image104.jpeg"/><Relationship Id="rId52" Type="http://schemas.openxmlformats.org/officeDocument/2006/relationships/image" Target="../media/image103.jpeg"/><Relationship Id="rId51" Type="http://schemas.openxmlformats.org/officeDocument/2006/relationships/image" Target="../media/image102.jpeg"/><Relationship Id="rId50" Type="http://schemas.openxmlformats.org/officeDocument/2006/relationships/image" Target="../media/image101.jpeg"/><Relationship Id="rId5" Type="http://schemas.openxmlformats.org/officeDocument/2006/relationships/image" Target="../media/image56.jpeg"/><Relationship Id="rId49" Type="http://schemas.openxmlformats.org/officeDocument/2006/relationships/image" Target="../media/image100.jpeg"/><Relationship Id="rId48" Type="http://schemas.openxmlformats.org/officeDocument/2006/relationships/image" Target="../media/image99.jpeg"/><Relationship Id="rId47" Type="http://schemas.openxmlformats.org/officeDocument/2006/relationships/image" Target="../media/image98.jpeg"/><Relationship Id="rId46" Type="http://schemas.openxmlformats.org/officeDocument/2006/relationships/image" Target="../media/image97.jpeg"/><Relationship Id="rId45" Type="http://schemas.openxmlformats.org/officeDocument/2006/relationships/image" Target="../media/image96.jpeg"/><Relationship Id="rId44" Type="http://schemas.openxmlformats.org/officeDocument/2006/relationships/image" Target="../media/image95.jpeg"/><Relationship Id="rId43" Type="http://schemas.openxmlformats.org/officeDocument/2006/relationships/image" Target="../media/image94.jpeg"/><Relationship Id="rId42" Type="http://schemas.openxmlformats.org/officeDocument/2006/relationships/image" Target="../media/image93.jpeg"/><Relationship Id="rId41" Type="http://schemas.openxmlformats.org/officeDocument/2006/relationships/image" Target="../media/image92.jpeg"/><Relationship Id="rId40" Type="http://schemas.openxmlformats.org/officeDocument/2006/relationships/image" Target="../media/image91.jpeg"/><Relationship Id="rId4" Type="http://schemas.openxmlformats.org/officeDocument/2006/relationships/image" Target="../media/image55.jpeg"/><Relationship Id="rId39" Type="http://schemas.openxmlformats.org/officeDocument/2006/relationships/image" Target="../media/image90.jpeg"/><Relationship Id="rId38" Type="http://schemas.openxmlformats.org/officeDocument/2006/relationships/image" Target="../media/image89.jpeg"/><Relationship Id="rId37" Type="http://schemas.openxmlformats.org/officeDocument/2006/relationships/image" Target="../media/image88.jpeg"/><Relationship Id="rId36" Type="http://schemas.openxmlformats.org/officeDocument/2006/relationships/image" Target="../media/image87.jpeg"/><Relationship Id="rId35" Type="http://schemas.openxmlformats.org/officeDocument/2006/relationships/image" Target="../media/image86.jpeg"/><Relationship Id="rId34" Type="http://schemas.openxmlformats.org/officeDocument/2006/relationships/image" Target="../media/image85.jpeg"/><Relationship Id="rId33" Type="http://schemas.openxmlformats.org/officeDocument/2006/relationships/image" Target="../media/image84.jpeg"/><Relationship Id="rId32" Type="http://schemas.openxmlformats.org/officeDocument/2006/relationships/image" Target="../media/image83.jpeg"/><Relationship Id="rId31" Type="http://schemas.openxmlformats.org/officeDocument/2006/relationships/image" Target="../media/image82.jpeg"/><Relationship Id="rId30" Type="http://schemas.openxmlformats.org/officeDocument/2006/relationships/image" Target="../media/image81.jpeg"/><Relationship Id="rId3" Type="http://schemas.openxmlformats.org/officeDocument/2006/relationships/image" Target="../media/image54.jpeg"/><Relationship Id="rId29" Type="http://schemas.openxmlformats.org/officeDocument/2006/relationships/image" Target="../media/image80.jpeg"/><Relationship Id="rId28" Type="http://schemas.openxmlformats.org/officeDocument/2006/relationships/image" Target="../media/image79.jpeg"/><Relationship Id="rId27" Type="http://schemas.openxmlformats.org/officeDocument/2006/relationships/image" Target="../media/image78.jpeg"/><Relationship Id="rId26" Type="http://schemas.openxmlformats.org/officeDocument/2006/relationships/image" Target="../media/image77.jpeg"/><Relationship Id="rId25" Type="http://schemas.openxmlformats.org/officeDocument/2006/relationships/image" Target="../media/image76.jpeg"/><Relationship Id="rId24" Type="http://schemas.openxmlformats.org/officeDocument/2006/relationships/image" Target="../media/image75.jpeg"/><Relationship Id="rId23" Type="http://schemas.openxmlformats.org/officeDocument/2006/relationships/image" Target="../media/image74.jpeg"/><Relationship Id="rId22" Type="http://schemas.openxmlformats.org/officeDocument/2006/relationships/image" Target="../media/image73.jpeg"/><Relationship Id="rId21" Type="http://schemas.openxmlformats.org/officeDocument/2006/relationships/image" Target="../media/image72.jpeg"/><Relationship Id="rId20" Type="http://schemas.openxmlformats.org/officeDocument/2006/relationships/image" Target="../media/image71.jpeg"/><Relationship Id="rId2" Type="http://schemas.openxmlformats.org/officeDocument/2006/relationships/image" Target="../media/image53.jpeg"/><Relationship Id="rId19" Type="http://schemas.openxmlformats.org/officeDocument/2006/relationships/image" Target="../media/image70.jpeg"/><Relationship Id="rId18" Type="http://schemas.openxmlformats.org/officeDocument/2006/relationships/image" Target="../media/image69.jpeg"/><Relationship Id="rId17" Type="http://schemas.openxmlformats.org/officeDocument/2006/relationships/image" Target="../media/image68.jpeg"/><Relationship Id="rId16" Type="http://schemas.openxmlformats.org/officeDocument/2006/relationships/image" Target="../media/image67.jpeg"/><Relationship Id="rId15" Type="http://schemas.openxmlformats.org/officeDocument/2006/relationships/image" Target="../media/image66.png"/><Relationship Id="rId14" Type="http://schemas.openxmlformats.org/officeDocument/2006/relationships/image" Target="../media/image65.png"/><Relationship Id="rId13" Type="http://schemas.openxmlformats.org/officeDocument/2006/relationships/image" Target="../media/image64.png"/><Relationship Id="rId12" Type="http://schemas.openxmlformats.org/officeDocument/2006/relationships/image" Target="../media/image63.png"/><Relationship Id="rId11" Type="http://schemas.openxmlformats.org/officeDocument/2006/relationships/image" Target="../media/image62.jpeg"/><Relationship Id="rId10" Type="http://schemas.openxmlformats.org/officeDocument/2006/relationships/image" Target="../media/image61.jpeg"/><Relationship Id="rId1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17.jpeg"/><Relationship Id="rId7" Type="http://schemas.openxmlformats.org/officeDocument/2006/relationships/image" Target="../media/image116.png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image" Target="../media/image11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6.jpeg"/><Relationship Id="rId8" Type="http://schemas.openxmlformats.org/officeDocument/2006/relationships/image" Target="../media/image125.png"/><Relationship Id="rId7" Type="http://schemas.openxmlformats.org/officeDocument/2006/relationships/image" Target="../media/image124.jpeg"/><Relationship Id="rId6" Type="http://schemas.openxmlformats.org/officeDocument/2006/relationships/image" Target="../media/image123.pn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Relationship Id="rId3" Type="http://schemas.openxmlformats.org/officeDocument/2006/relationships/image" Target="../media/image120.jpeg"/><Relationship Id="rId22" Type="http://schemas.openxmlformats.org/officeDocument/2006/relationships/slideLayout" Target="../slideLayouts/slideLayout2.xml"/><Relationship Id="rId21" Type="http://schemas.openxmlformats.org/officeDocument/2006/relationships/image" Target="../media/image137.jpeg"/><Relationship Id="rId20" Type="http://schemas.openxmlformats.org/officeDocument/2006/relationships/image" Target="../media/image136.png"/><Relationship Id="rId2" Type="http://schemas.openxmlformats.org/officeDocument/2006/relationships/image" Target="../media/image119.png"/><Relationship Id="rId19" Type="http://schemas.openxmlformats.org/officeDocument/2006/relationships/image" Target="../media/image9.png"/><Relationship Id="rId18" Type="http://schemas.openxmlformats.org/officeDocument/2006/relationships/image" Target="../media/image135.jpeg"/><Relationship Id="rId17" Type="http://schemas.openxmlformats.org/officeDocument/2006/relationships/image" Target="../media/image134.png"/><Relationship Id="rId16" Type="http://schemas.openxmlformats.org/officeDocument/2006/relationships/image" Target="../media/image133.jpeg"/><Relationship Id="rId15" Type="http://schemas.openxmlformats.org/officeDocument/2006/relationships/image" Target="../media/image132.jpeg"/><Relationship Id="rId14" Type="http://schemas.openxmlformats.org/officeDocument/2006/relationships/image" Target="../media/image131.png"/><Relationship Id="rId13" Type="http://schemas.openxmlformats.org/officeDocument/2006/relationships/image" Target="../media/image130.jpeg"/><Relationship Id="rId12" Type="http://schemas.openxmlformats.org/officeDocument/2006/relationships/image" Target="../media/image129.png"/><Relationship Id="rId11" Type="http://schemas.openxmlformats.org/officeDocument/2006/relationships/image" Target="../media/image128.jpeg"/><Relationship Id="rId10" Type="http://schemas.openxmlformats.org/officeDocument/2006/relationships/image" Target="../media/image127.png"/><Relationship Id="rId1" Type="http://schemas.openxmlformats.org/officeDocument/2006/relationships/image" Target="../media/image118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6.png"/><Relationship Id="rId8" Type="http://schemas.openxmlformats.org/officeDocument/2006/relationships/image" Target="../media/image145.png"/><Relationship Id="rId7" Type="http://schemas.openxmlformats.org/officeDocument/2006/relationships/image" Target="../media/image144.png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3" Type="http://schemas.openxmlformats.org/officeDocument/2006/relationships/image" Target="../media/image140.png"/><Relationship Id="rId27" Type="http://schemas.openxmlformats.org/officeDocument/2006/relationships/slideLayout" Target="../slideLayouts/slideLayout2.xml"/><Relationship Id="rId26" Type="http://schemas.openxmlformats.org/officeDocument/2006/relationships/image" Target="../media/image28.png"/><Relationship Id="rId25" Type="http://schemas.openxmlformats.org/officeDocument/2006/relationships/image" Target="../media/image162.jpeg"/><Relationship Id="rId24" Type="http://schemas.openxmlformats.org/officeDocument/2006/relationships/image" Target="../media/image161.jpeg"/><Relationship Id="rId23" Type="http://schemas.openxmlformats.org/officeDocument/2006/relationships/image" Target="../media/image160.jpeg"/><Relationship Id="rId22" Type="http://schemas.openxmlformats.org/officeDocument/2006/relationships/image" Target="../media/image159.png"/><Relationship Id="rId21" Type="http://schemas.openxmlformats.org/officeDocument/2006/relationships/image" Target="../media/image158.jpeg"/><Relationship Id="rId20" Type="http://schemas.openxmlformats.org/officeDocument/2006/relationships/image" Target="../media/image157.png"/><Relationship Id="rId2" Type="http://schemas.openxmlformats.org/officeDocument/2006/relationships/image" Target="../media/image139.png"/><Relationship Id="rId19" Type="http://schemas.openxmlformats.org/officeDocument/2006/relationships/image" Target="../media/image156.jpeg"/><Relationship Id="rId18" Type="http://schemas.openxmlformats.org/officeDocument/2006/relationships/image" Target="../media/image155.png"/><Relationship Id="rId17" Type="http://schemas.openxmlformats.org/officeDocument/2006/relationships/image" Target="../media/image154.jpeg"/><Relationship Id="rId16" Type="http://schemas.openxmlformats.org/officeDocument/2006/relationships/image" Target="../media/image153.png"/><Relationship Id="rId15" Type="http://schemas.openxmlformats.org/officeDocument/2006/relationships/image" Target="../media/image152.png"/><Relationship Id="rId14" Type="http://schemas.openxmlformats.org/officeDocument/2006/relationships/image" Target="../media/image151.png"/><Relationship Id="rId13" Type="http://schemas.openxmlformats.org/officeDocument/2006/relationships/image" Target="../media/image150.png"/><Relationship Id="rId12" Type="http://schemas.openxmlformats.org/officeDocument/2006/relationships/image" Target="../media/image149.png"/><Relationship Id="rId11" Type="http://schemas.openxmlformats.org/officeDocument/2006/relationships/image" Target="../media/image148.png"/><Relationship Id="rId10" Type="http://schemas.openxmlformats.org/officeDocument/2006/relationships/image" Target="../media/image147.png"/><Relationship Id="rId1" Type="http://schemas.openxmlformats.org/officeDocument/2006/relationships/image" Target="../media/image1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6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164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167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hyperlink" Target="http://www.gongsibao.com/" TargetMode="External"/><Relationship Id="rId3" Type="http://schemas.openxmlformats.org/officeDocument/2006/relationships/image" Target="../media/image169.png"/><Relationship Id="rId2" Type="http://schemas.openxmlformats.org/officeDocument/2006/relationships/image" Target="../media/image7.png"/><Relationship Id="rId1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png"/><Relationship Id="rId7" Type="http://schemas.openxmlformats.org/officeDocument/2006/relationships/image" Target="../media/image16.jpe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0.jpeg"/><Relationship Id="rId10" Type="http://schemas.openxmlformats.org/officeDocument/2006/relationships/image" Target="../media/image19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8.png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0708" y="5348604"/>
            <a:ext cx="294005" cy="293370"/>
          </a:xfrm>
          <a:custGeom>
            <a:avLst/>
            <a:gdLst/>
            <a:ahLst/>
            <a:cxnLst/>
            <a:rect l="l" t="t" r="r" b="b"/>
            <a:pathLst>
              <a:path w="294005" h="293370">
                <a:moveTo>
                  <a:pt x="146812" y="293370"/>
                </a:moveTo>
                <a:lnTo>
                  <a:pt x="100442" y="285892"/>
                </a:lnTo>
                <a:lnTo>
                  <a:pt x="60156" y="265068"/>
                </a:lnTo>
                <a:lnTo>
                  <a:pt x="28400" y="233370"/>
                </a:lnTo>
                <a:lnTo>
                  <a:pt x="7539" y="193179"/>
                </a:lnTo>
                <a:lnTo>
                  <a:pt x="0" y="146939"/>
                </a:lnTo>
                <a:lnTo>
                  <a:pt x="7539" y="100450"/>
                </a:lnTo>
                <a:lnTo>
                  <a:pt x="28400" y="60108"/>
                </a:lnTo>
                <a:lnTo>
                  <a:pt x="60204" y="28301"/>
                </a:lnTo>
                <a:lnTo>
                  <a:pt x="100459" y="7477"/>
                </a:lnTo>
                <a:lnTo>
                  <a:pt x="146812" y="0"/>
                </a:lnTo>
                <a:lnTo>
                  <a:pt x="193180" y="7479"/>
                </a:lnTo>
                <a:lnTo>
                  <a:pt x="233459" y="28317"/>
                </a:lnTo>
                <a:lnTo>
                  <a:pt x="265195" y="60054"/>
                </a:lnTo>
                <a:lnTo>
                  <a:pt x="286019" y="100320"/>
                </a:lnTo>
                <a:lnTo>
                  <a:pt x="293497" y="146685"/>
                </a:lnTo>
                <a:lnTo>
                  <a:pt x="286019" y="193049"/>
                </a:lnTo>
                <a:lnTo>
                  <a:pt x="265195" y="233315"/>
                </a:lnTo>
                <a:lnTo>
                  <a:pt x="233411" y="265084"/>
                </a:lnTo>
                <a:lnTo>
                  <a:pt x="193163" y="285894"/>
                </a:lnTo>
                <a:lnTo>
                  <a:pt x="146812" y="293370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30708" y="5755640"/>
            <a:ext cx="294005" cy="293370"/>
          </a:xfrm>
          <a:custGeom>
            <a:avLst/>
            <a:gdLst/>
            <a:ahLst/>
            <a:cxnLst/>
            <a:rect l="l" t="t" r="r" b="b"/>
            <a:pathLst>
              <a:path w="294005" h="293370">
                <a:moveTo>
                  <a:pt x="146812" y="293370"/>
                </a:moveTo>
                <a:lnTo>
                  <a:pt x="100444" y="285892"/>
                </a:lnTo>
                <a:lnTo>
                  <a:pt x="60164" y="265068"/>
                </a:lnTo>
                <a:lnTo>
                  <a:pt x="28386" y="233315"/>
                </a:lnTo>
                <a:lnTo>
                  <a:pt x="7539" y="193114"/>
                </a:lnTo>
                <a:lnTo>
                  <a:pt x="0" y="146812"/>
                </a:lnTo>
                <a:lnTo>
                  <a:pt x="7539" y="100385"/>
                </a:lnTo>
                <a:lnTo>
                  <a:pt x="28428" y="60054"/>
                </a:lnTo>
                <a:lnTo>
                  <a:pt x="60188" y="28301"/>
                </a:lnTo>
                <a:lnTo>
                  <a:pt x="100452" y="7477"/>
                </a:lnTo>
                <a:lnTo>
                  <a:pt x="146812" y="0"/>
                </a:lnTo>
                <a:lnTo>
                  <a:pt x="193178" y="7478"/>
                </a:lnTo>
                <a:lnTo>
                  <a:pt x="233450" y="28309"/>
                </a:lnTo>
                <a:lnTo>
                  <a:pt x="265209" y="60081"/>
                </a:lnTo>
                <a:lnTo>
                  <a:pt x="286019" y="100320"/>
                </a:lnTo>
                <a:lnTo>
                  <a:pt x="293497" y="146685"/>
                </a:lnTo>
                <a:lnTo>
                  <a:pt x="286019" y="193049"/>
                </a:lnTo>
                <a:lnTo>
                  <a:pt x="265168" y="233343"/>
                </a:lnTo>
                <a:lnTo>
                  <a:pt x="233427" y="265076"/>
                </a:lnTo>
                <a:lnTo>
                  <a:pt x="193170" y="285893"/>
                </a:lnTo>
                <a:lnTo>
                  <a:pt x="146812" y="293370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30708" y="6165215"/>
            <a:ext cx="294005" cy="293370"/>
          </a:xfrm>
          <a:custGeom>
            <a:avLst/>
            <a:gdLst/>
            <a:ahLst/>
            <a:cxnLst/>
            <a:rect l="l" t="t" r="r" b="b"/>
            <a:pathLst>
              <a:path w="294005" h="293370">
                <a:moveTo>
                  <a:pt x="146812" y="293370"/>
                </a:moveTo>
                <a:lnTo>
                  <a:pt x="100438" y="285892"/>
                </a:lnTo>
                <a:lnTo>
                  <a:pt x="60173" y="265101"/>
                </a:lnTo>
                <a:lnTo>
                  <a:pt x="28400" y="233425"/>
                </a:lnTo>
                <a:lnTo>
                  <a:pt x="7539" y="193309"/>
                </a:lnTo>
                <a:lnTo>
                  <a:pt x="0" y="147193"/>
                </a:lnTo>
                <a:lnTo>
                  <a:pt x="7539" y="100580"/>
                </a:lnTo>
                <a:lnTo>
                  <a:pt x="28400" y="60163"/>
                </a:lnTo>
                <a:lnTo>
                  <a:pt x="60173" y="28333"/>
                </a:lnTo>
                <a:lnTo>
                  <a:pt x="100471" y="7477"/>
                </a:lnTo>
                <a:lnTo>
                  <a:pt x="146812" y="0"/>
                </a:lnTo>
                <a:lnTo>
                  <a:pt x="193184" y="7482"/>
                </a:lnTo>
                <a:lnTo>
                  <a:pt x="233442" y="28301"/>
                </a:lnTo>
                <a:lnTo>
                  <a:pt x="265195" y="60054"/>
                </a:lnTo>
                <a:lnTo>
                  <a:pt x="286019" y="100320"/>
                </a:lnTo>
                <a:lnTo>
                  <a:pt x="293497" y="146685"/>
                </a:lnTo>
                <a:lnTo>
                  <a:pt x="286019" y="193049"/>
                </a:lnTo>
                <a:lnTo>
                  <a:pt x="265195" y="233315"/>
                </a:lnTo>
                <a:lnTo>
                  <a:pt x="233442" y="265068"/>
                </a:lnTo>
                <a:lnTo>
                  <a:pt x="193151" y="285896"/>
                </a:lnTo>
                <a:lnTo>
                  <a:pt x="146812" y="293370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2944" y="5358129"/>
            <a:ext cx="2158365" cy="1056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400-679-8999</a:t>
            </a:r>
            <a:endParaRPr sz="1400">
              <a:latin typeface="Calibri" panose="020F0502020204030204"/>
              <a:cs typeface="Calibri" panose="020F0502020204030204"/>
            </a:endParaRPr>
          </a:p>
          <a:p>
            <a:pPr marL="12700" marR="5080">
              <a:lnSpc>
                <a:spcPts val="3230"/>
              </a:lnSpc>
              <a:spcBef>
                <a:spcPts val="340"/>
              </a:spcBef>
            </a:pPr>
            <a:r>
              <a:rPr sz="14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  <a:hlinkClick r:id="rId2"/>
              </a:rPr>
              <a:t>hezuo@gongsibao.com </a:t>
            </a:r>
            <a:r>
              <a:rPr sz="1400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https://</a:t>
            </a:r>
            <a:r>
              <a:rPr sz="1400" spc="-10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  <a:hlinkClick r:id="rId3"/>
              </a:rPr>
              <a:t>www.gongsibao.com/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6908" y="5829300"/>
            <a:ext cx="146304" cy="1463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9288" y="5414771"/>
            <a:ext cx="155447" cy="155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99288" y="6239255"/>
            <a:ext cx="153924" cy="1539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086406" y="0"/>
            <a:ext cx="8001634" cy="6858000"/>
          </a:xfrm>
          <a:custGeom>
            <a:avLst/>
            <a:gdLst/>
            <a:ahLst/>
            <a:cxnLst/>
            <a:rect l="l" t="t" r="r" b="b"/>
            <a:pathLst>
              <a:path w="8001634" h="6858000">
                <a:moveTo>
                  <a:pt x="3446970" y="6858000"/>
                </a:moveTo>
                <a:lnTo>
                  <a:pt x="3429000" y="6858000"/>
                </a:lnTo>
                <a:lnTo>
                  <a:pt x="0" y="3428999"/>
                </a:lnTo>
                <a:lnTo>
                  <a:pt x="3428999" y="0"/>
                </a:lnTo>
                <a:lnTo>
                  <a:pt x="3446970" y="0"/>
                </a:lnTo>
                <a:lnTo>
                  <a:pt x="22466" y="3424504"/>
                </a:lnTo>
                <a:lnTo>
                  <a:pt x="13474" y="3424504"/>
                </a:lnTo>
                <a:lnTo>
                  <a:pt x="13474" y="3433495"/>
                </a:lnTo>
                <a:lnTo>
                  <a:pt x="22466" y="3433495"/>
                </a:lnTo>
                <a:lnTo>
                  <a:pt x="3446970" y="6858000"/>
                </a:lnTo>
                <a:close/>
              </a:path>
              <a:path w="8001634" h="6858000">
                <a:moveTo>
                  <a:pt x="7983435" y="3428999"/>
                </a:moveTo>
                <a:lnTo>
                  <a:pt x="4554435" y="0"/>
                </a:lnTo>
                <a:lnTo>
                  <a:pt x="4572406" y="0"/>
                </a:lnTo>
                <a:lnTo>
                  <a:pt x="7996910" y="3424504"/>
                </a:lnTo>
                <a:lnTo>
                  <a:pt x="7987931" y="3424504"/>
                </a:lnTo>
                <a:lnTo>
                  <a:pt x="7983435" y="3428999"/>
                </a:lnTo>
                <a:close/>
              </a:path>
              <a:path w="8001634" h="6858000">
                <a:moveTo>
                  <a:pt x="13474" y="3433495"/>
                </a:moveTo>
                <a:lnTo>
                  <a:pt x="13474" y="3424504"/>
                </a:lnTo>
                <a:lnTo>
                  <a:pt x="17970" y="3428999"/>
                </a:lnTo>
                <a:lnTo>
                  <a:pt x="13474" y="3433495"/>
                </a:lnTo>
                <a:close/>
              </a:path>
              <a:path w="8001634" h="6858000">
                <a:moveTo>
                  <a:pt x="17970" y="3428999"/>
                </a:moveTo>
                <a:lnTo>
                  <a:pt x="13474" y="3424504"/>
                </a:lnTo>
                <a:lnTo>
                  <a:pt x="22466" y="3424504"/>
                </a:lnTo>
                <a:lnTo>
                  <a:pt x="17970" y="3428999"/>
                </a:lnTo>
                <a:close/>
              </a:path>
              <a:path w="8001634" h="6858000">
                <a:moveTo>
                  <a:pt x="7987931" y="3433495"/>
                </a:moveTo>
                <a:lnTo>
                  <a:pt x="7983435" y="3428999"/>
                </a:lnTo>
                <a:lnTo>
                  <a:pt x="7987931" y="3424504"/>
                </a:lnTo>
                <a:lnTo>
                  <a:pt x="7987931" y="3433495"/>
                </a:lnTo>
                <a:close/>
              </a:path>
              <a:path w="8001634" h="6858000">
                <a:moveTo>
                  <a:pt x="7996910" y="3433495"/>
                </a:moveTo>
                <a:lnTo>
                  <a:pt x="7987931" y="3433495"/>
                </a:lnTo>
                <a:lnTo>
                  <a:pt x="7987931" y="3424504"/>
                </a:lnTo>
                <a:lnTo>
                  <a:pt x="7996910" y="3424504"/>
                </a:lnTo>
                <a:lnTo>
                  <a:pt x="8001406" y="3428999"/>
                </a:lnTo>
                <a:lnTo>
                  <a:pt x="7996910" y="3433495"/>
                </a:lnTo>
                <a:close/>
              </a:path>
              <a:path w="8001634" h="6858000">
                <a:moveTo>
                  <a:pt x="22466" y="3433495"/>
                </a:moveTo>
                <a:lnTo>
                  <a:pt x="13474" y="3433495"/>
                </a:lnTo>
                <a:lnTo>
                  <a:pt x="17970" y="3428999"/>
                </a:lnTo>
                <a:lnTo>
                  <a:pt x="22466" y="3433495"/>
                </a:lnTo>
                <a:close/>
              </a:path>
              <a:path w="8001634" h="6858000">
                <a:moveTo>
                  <a:pt x="4572406" y="6858000"/>
                </a:moveTo>
                <a:lnTo>
                  <a:pt x="4554435" y="6858000"/>
                </a:lnTo>
                <a:lnTo>
                  <a:pt x="7983435" y="3428999"/>
                </a:lnTo>
                <a:lnTo>
                  <a:pt x="7987931" y="3433495"/>
                </a:lnTo>
                <a:lnTo>
                  <a:pt x="7996910" y="3433495"/>
                </a:lnTo>
                <a:lnTo>
                  <a:pt x="4572406" y="6858000"/>
                </a:lnTo>
                <a:close/>
              </a:path>
            </a:pathLst>
          </a:custGeom>
          <a:solidFill>
            <a:srgbClr val="FFFFFF">
              <a:alpha val="148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81564" y="1223454"/>
            <a:ext cx="4411345" cy="4411345"/>
          </a:xfrm>
          <a:custGeom>
            <a:avLst/>
            <a:gdLst/>
            <a:ahLst/>
            <a:cxnLst/>
            <a:rect l="l" t="t" r="r" b="b"/>
            <a:pathLst>
              <a:path w="4411345" h="4411345">
                <a:moveTo>
                  <a:pt x="2205545" y="4411091"/>
                </a:moveTo>
                <a:lnTo>
                  <a:pt x="0" y="2205545"/>
                </a:lnTo>
                <a:lnTo>
                  <a:pt x="2205545" y="0"/>
                </a:lnTo>
                <a:lnTo>
                  <a:pt x="2219007" y="13462"/>
                </a:lnTo>
                <a:lnTo>
                  <a:pt x="2201049" y="13462"/>
                </a:lnTo>
                <a:lnTo>
                  <a:pt x="2205545" y="17957"/>
                </a:lnTo>
                <a:lnTo>
                  <a:pt x="22453" y="2201049"/>
                </a:lnTo>
                <a:lnTo>
                  <a:pt x="13462" y="2201049"/>
                </a:lnTo>
                <a:lnTo>
                  <a:pt x="13462" y="2210041"/>
                </a:lnTo>
                <a:lnTo>
                  <a:pt x="22453" y="2210041"/>
                </a:lnTo>
                <a:lnTo>
                  <a:pt x="2205545" y="4393133"/>
                </a:lnTo>
                <a:lnTo>
                  <a:pt x="2201049" y="4397629"/>
                </a:lnTo>
                <a:lnTo>
                  <a:pt x="2219007" y="4397629"/>
                </a:lnTo>
                <a:lnTo>
                  <a:pt x="2205545" y="4411091"/>
                </a:lnTo>
                <a:close/>
              </a:path>
              <a:path w="4411345" h="4411345">
                <a:moveTo>
                  <a:pt x="2205545" y="17957"/>
                </a:moveTo>
                <a:lnTo>
                  <a:pt x="2201049" y="13462"/>
                </a:lnTo>
                <a:lnTo>
                  <a:pt x="2210041" y="13462"/>
                </a:lnTo>
                <a:lnTo>
                  <a:pt x="2205545" y="17957"/>
                </a:lnTo>
                <a:close/>
              </a:path>
              <a:path w="4411345" h="4411345">
                <a:moveTo>
                  <a:pt x="4393133" y="2205545"/>
                </a:moveTo>
                <a:lnTo>
                  <a:pt x="2205545" y="17957"/>
                </a:lnTo>
                <a:lnTo>
                  <a:pt x="2210041" y="13462"/>
                </a:lnTo>
                <a:lnTo>
                  <a:pt x="2219007" y="13462"/>
                </a:lnTo>
                <a:lnTo>
                  <a:pt x="4406595" y="2201049"/>
                </a:lnTo>
                <a:lnTo>
                  <a:pt x="4397629" y="2201049"/>
                </a:lnTo>
                <a:lnTo>
                  <a:pt x="4393133" y="2205545"/>
                </a:lnTo>
                <a:close/>
              </a:path>
              <a:path w="4411345" h="4411345">
                <a:moveTo>
                  <a:pt x="13462" y="2210041"/>
                </a:moveTo>
                <a:lnTo>
                  <a:pt x="13462" y="2201049"/>
                </a:lnTo>
                <a:lnTo>
                  <a:pt x="17957" y="2205545"/>
                </a:lnTo>
                <a:lnTo>
                  <a:pt x="13462" y="2210041"/>
                </a:lnTo>
                <a:close/>
              </a:path>
              <a:path w="4411345" h="4411345">
                <a:moveTo>
                  <a:pt x="17957" y="2205545"/>
                </a:moveTo>
                <a:lnTo>
                  <a:pt x="13462" y="2201049"/>
                </a:lnTo>
                <a:lnTo>
                  <a:pt x="22453" y="2201049"/>
                </a:lnTo>
                <a:lnTo>
                  <a:pt x="17957" y="2205545"/>
                </a:lnTo>
                <a:close/>
              </a:path>
              <a:path w="4411345" h="4411345">
                <a:moveTo>
                  <a:pt x="4397629" y="2210041"/>
                </a:moveTo>
                <a:lnTo>
                  <a:pt x="4393133" y="2205545"/>
                </a:lnTo>
                <a:lnTo>
                  <a:pt x="4397629" y="2201049"/>
                </a:lnTo>
                <a:lnTo>
                  <a:pt x="4397629" y="2210041"/>
                </a:lnTo>
                <a:close/>
              </a:path>
              <a:path w="4411345" h="4411345">
                <a:moveTo>
                  <a:pt x="4406595" y="2210041"/>
                </a:moveTo>
                <a:lnTo>
                  <a:pt x="4397629" y="2210041"/>
                </a:lnTo>
                <a:lnTo>
                  <a:pt x="4397629" y="2201049"/>
                </a:lnTo>
                <a:lnTo>
                  <a:pt x="4406595" y="2201049"/>
                </a:lnTo>
                <a:lnTo>
                  <a:pt x="4411091" y="2205545"/>
                </a:lnTo>
                <a:lnTo>
                  <a:pt x="4406595" y="2210041"/>
                </a:lnTo>
                <a:close/>
              </a:path>
              <a:path w="4411345" h="4411345">
                <a:moveTo>
                  <a:pt x="22453" y="2210041"/>
                </a:moveTo>
                <a:lnTo>
                  <a:pt x="13462" y="2210041"/>
                </a:lnTo>
                <a:lnTo>
                  <a:pt x="17957" y="2205545"/>
                </a:lnTo>
                <a:lnTo>
                  <a:pt x="22453" y="2210041"/>
                </a:lnTo>
                <a:close/>
              </a:path>
              <a:path w="4411345" h="4411345">
                <a:moveTo>
                  <a:pt x="2219007" y="4397629"/>
                </a:moveTo>
                <a:lnTo>
                  <a:pt x="2210041" y="4397629"/>
                </a:lnTo>
                <a:lnTo>
                  <a:pt x="2205545" y="4393133"/>
                </a:lnTo>
                <a:lnTo>
                  <a:pt x="4393133" y="2205545"/>
                </a:lnTo>
                <a:lnTo>
                  <a:pt x="4397629" y="2210041"/>
                </a:lnTo>
                <a:lnTo>
                  <a:pt x="4406595" y="2210041"/>
                </a:lnTo>
                <a:lnTo>
                  <a:pt x="2219007" y="4397629"/>
                </a:lnTo>
                <a:close/>
              </a:path>
              <a:path w="4411345" h="4411345">
                <a:moveTo>
                  <a:pt x="2210041" y="4397629"/>
                </a:moveTo>
                <a:lnTo>
                  <a:pt x="2201049" y="4397629"/>
                </a:lnTo>
                <a:lnTo>
                  <a:pt x="2205545" y="4393133"/>
                </a:lnTo>
                <a:lnTo>
                  <a:pt x="2210041" y="4397629"/>
                </a:lnTo>
                <a:close/>
              </a:path>
            </a:pathLst>
          </a:custGeom>
          <a:solidFill>
            <a:srgbClr val="FFFFFF">
              <a:alpha val="148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959610" y="2384425"/>
            <a:ext cx="8708390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i="1" dirty="0">
                <a:latin typeface="微软雅黑" panose="020B0503020204020204" charset="-122"/>
                <a:cs typeface="微软雅黑" panose="020B0503020204020204" charset="-122"/>
              </a:rPr>
              <a:t>一站式数字化企业服务平台</a:t>
            </a:r>
            <a:endParaRPr sz="5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43371" y="3974591"/>
            <a:ext cx="903731" cy="3489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5050154" y="4523104"/>
            <a:ext cx="2072639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开 公 司 就 找 公 司</a:t>
            </a:r>
            <a:r>
              <a:rPr sz="1600" spc="-3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2389" y="5638177"/>
            <a:ext cx="10659745" cy="701675"/>
          </a:xfrm>
          <a:custGeom>
            <a:avLst/>
            <a:gdLst/>
            <a:ahLst/>
            <a:cxnLst/>
            <a:rect l="l" t="t" r="r" b="b"/>
            <a:pathLst>
              <a:path w="10659745" h="701675">
                <a:moveTo>
                  <a:pt x="3809" y="697712"/>
                </a:moveTo>
                <a:lnTo>
                  <a:pt x="0" y="697712"/>
                </a:lnTo>
                <a:lnTo>
                  <a:pt x="0" y="667232"/>
                </a:lnTo>
                <a:lnTo>
                  <a:pt x="7619" y="667232"/>
                </a:lnTo>
                <a:lnTo>
                  <a:pt x="7619" y="693902"/>
                </a:lnTo>
                <a:lnTo>
                  <a:pt x="3809" y="693902"/>
                </a:lnTo>
                <a:lnTo>
                  <a:pt x="3809" y="697712"/>
                </a:lnTo>
                <a:close/>
              </a:path>
              <a:path w="10659745" h="701675">
                <a:moveTo>
                  <a:pt x="25742" y="701522"/>
                </a:moveTo>
                <a:lnTo>
                  <a:pt x="3809" y="701522"/>
                </a:lnTo>
                <a:lnTo>
                  <a:pt x="3809" y="693902"/>
                </a:lnTo>
                <a:lnTo>
                  <a:pt x="7619" y="693902"/>
                </a:lnTo>
                <a:lnTo>
                  <a:pt x="7619" y="697712"/>
                </a:lnTo>
                <a:lnTo>
                  <a:pt x="25742" y="697712"/>
                </a:lnTo>
                <a:lnTo>
                  <a:pt x="25742" y="701522"/>
                </a:lnTo>
                <a:close/>
              </a:path>
              <a:path w="10659745" h="701675">
                <a:moveTo>
                  <a:pt x="25742" y="697712"/>
                </a:moveTo>
                <a:lnTo>
                  <a:pt x="7619" y="697712"/>
                </a:lnTo>
                <a:lnTo>
                  <a:pt x="7619" y="693902"/>
                </a:lnTo>
                <a:lnTo>
                  <a:pt x="25742" y="693902"/>
                </a:lnTo>
                <a:lnTo>
                  <a:pt x="25742" y="697712"/>
                </a:lnTo>
                <a:close/>
              </a:path>
              <a:path w="10659745" h="701675">
                <a:moveTo>
                  <a:pt x="7619" y="644372"/>
                </a:moveTo>
                <a:lnTo>
                  <a:pt x="0" y="644372"/>
                </a:lnTo>
                <a:lnTo>
                  <a:pt x="0" y="613892"/>
                </a:lnTo>
                <a:lnTo>
                  <a:pt x="7619" y="613892"/>
                </a:lnTo>
                <a:lnTo>
                  <a:pt x="7619" y="644372"/>
                </a:lnTo>
                <a:close/>
              </a:path>
              <a:path w="10659745" h="701675">
                <a:moveTo>
                  <a:pt x="7619" y="591032"/>
                </a:moveTo>
                <a:lnTo>
                  <a:pt x="0" y="591032"/>
                </a:lnTo>
                <a:lnTo>
                  <a:pt x="0" y="560552"/>
                </a:lnTo>
                <a:lnTo>
                  <a:pt x="7619" y="560552"/>
                </a:lnTo>
                <a:lnTo>
                  <a:pt x="7619" y="591032"/>
                </a:lnTo>
                <a:close/>
              </a:path>
              <a:path w="10659745" h="701675">
                <a:moveTo>
                  <a:pt x="7619" y="537692"/>
                </a:moveTo>
                <a:lnTo>
                  <a:pt x="0" y="537692"/>
                </a:lnTo>
                <a:lnTo>
                  <a:pt x="0" y="507212"/>
                </a:lnTo>
                <a:lnTo>
                  <a:pt x="7619" y="507212"/>
                </a:lnTo>
                <a:lnTo>
                  <a:pt x="7619" y="537692"/>
                </a:lnTo>
                <a:close/>
              </a:path>
              <a:path w="10659745" h="701675">
                <a:moveTo>
                  <a:pt x="7619" y="484352"/>
                </a:moveTo>
                <a:lnTo>
                  <a:pt x="0" y="484352"/>
                </a:lnTo>
                <a:lnTo>
                  <a:pt x="0" y="453872"/>
                </a:lnTo>
                <a:lnTo>
                  <a:pt x="7619" y="453872"/>
                </a:lnTo>
                <a:lnTo>
                  <a:pt x="7619" y="484352"/>
                </a:lnTo>
                <a:close/>
              </a:path>
              <a:path w="10659745" h="701675">
                <a:moveTo>
                  <a:pt x="7619" y="431012"/>
                </a:moveTo>
                <a:lnTo>
                  <a:pt x="0" y="431012"/>
                </a:lnTo>
                <a:lnTo>
                  <a:pt x="0" y="400532"/>
                </a:lnTo>
                <a:lnTo>
                  <a:pt x="7619" y="400532"/>
                </a:lnTo>
                <a:lnTo>
                  <a:pt x="7619" y="431012"/>
                </a:lnTo>
                <a:close/>
              </a:path>
              <a:path w="10659745" h="701675">
                <a:moveTo>
                  <a:pt x="7619" y="377672"/>
                </a:moveTo>
                <a:lnTo>
                  <a:pt x="0" y="377672"/>
                </a:lnTo>
                <a:lnTo>
                  <a:pt x="0" y="347192"/>
                </a:lnTo>
                <a:lnTo>
                  <a:pt x="7619" y="347192"/>
                </a:lnTo>
                <a:lnTo>
                  <a:pt x="7619" y="377672"/>
                </a:lnTo>
                <a:close/>
              </a:path>
              <a:path w="10659745" h="701675">
                <a:moveTo>
                  <a:pt x="7619" y="324332"/>
                </a:moveTo>
                <a:lnTo>
                  <a:pt x="0" y="324332"/>
                </a:lnTo>
                <a:lnTo>
                  <a:pt x="0" y="293852"/>
                </a:lnTo>
                <a:lnTo>
                  <a:pt x="7619" y="293852"/>
                </a:lnTo>
                <a:lnTo>
                  <a:pt x="7619" y="324332"/>
                </a:lnTo>
                <a:close/>
              </a:path>
              <a:path w="10659745" h="701675">
                <a:moveTo>
                  <a:pt x="7619" y="270992"/>
                </a:moveTo>
                <a:lnTo>
                  <a:pt x="0" y="270992"/>
                </a:lnTo>
                <a:lnTo>
                  <a:pt x="0" y="240512"/>
                </a:lnTo>
                <a:lnTo>
                  <a:pt x="7619" y="240512"/>
                </a:lnTo>
                <a:lnTo>
                  <a:pt x="7619" y="270992"/>
                </a:lnTo>
                <a:close/>
              </a:path>
              <a:path w="10659745" h="701675">
                <a:moveTo>
                  <a:pt x="7619" y="217652"/>
                </a:moveTo>
                <a:lnTo>
                  <a:pt x="0" y="217652"/>
                </a:lnTo>
                <a:lnTo>
                  <a:pt x="0" y="187172"/>
                </a:lnTo>
                <a:lnTo>
                  <a:pt x="7619" y="187172"/>
                </a:lnTo>
                <a:lnTo>
                  <a:pt x="7619" y="217652"/>
                </a:lnTo>
                <a:close/>
              </a:path>
              <a:path w="10659745" h="701675">
                <a:moveTo>
                  <a:pt x="7619" y="164312"/>
                </a:moveTo>
                <a:lnTo>
                  <a:pt x="0" y="164312"/>
                </a:lnTo>
                <a:lnTo>
                  <a:pt x="0" y="133832"/>
                </a:lnTo>
                <a:lnTo>
                  <a:pt x="7619" y="133832"/>
                </a:lnTo>
                <a:lnTo>
                  <a:pt x="7619" y="164312"/>
                </a:lnTo>
                <a:close/>
              </a:path>
              <a:path w="10659745" h="701675">
                <a:moveTo>
                  <a:pt x="7619" y="110972"/>
                </a:moveTo>
                <a:lnTo>
                  <a:pt x="0" y="110972"/>
                </a:lnTo>
                <a:lnTo>
                  <a:pt x="0" y="80492"/>
                </a:lnTo>
                <a:lnTo>
                  <a:pt x="7619" y="80492"/>
                </a:lnTo>
                <a:lnTo>
                  <a:pt x="7619" y="110972"/>
                </a:lnTo>
                <a:close/>
              </a:path>
              <a:path w="10659745" h="701675">
                <a:moveTo>
                  <a:pt x="7619" y="57632"/>
                </a:moveTo>
                <a:lnTo>
                  <a:pt x="0" y="57632"/>
                </a:lnTo>
                <a:lnTo>
                  <a:pt x="0" y="27152"/>
                </a:lnTo>
                <a:lnTo>
                  <a:pt x="7619" y="27152"/>
                </a:lnTo>
                <a:lnTo>
                  <a:pt x="7619" y="57632"/>
                </a:lnTo>
                <a:close/>
              </a:path>
              <a:path w="10659745" h="701675">
                <a:moveTo>
                  <a:pt x="7137" y="4292"/>
                </a:moveTo>
                <a:lnTo>
                  <a:pt x="0" y="4292"/>
                </a:lnTo>
                <a:lnTo>
                  <a:pt x="0" y="0"/>
                </a:lnTo>
                <a:lnTo>
                  <a:pt x="33820" y="0"/>
                </a:lnTo>
                <a:lnTo>
                  <a:pt x="33820" y="3809"/>
                </a:lnTo>
                <a:lnTo>
                  <a:pt x="7619" y="3809"/>
                </a:lnTo>
                <a:lnTo>
                  <a:pt x="7137" y="4292"/>
                </a:lnTo>
                <a:close/>
              </a:path>
              <a:path w="10659745" h="701675">
                <a:moveTo>
                  <a:pt x="7619" y="7619"/>
                </a:moveTo>
                <a:lnTo>
                  <a:pt x="3809" y="7619"/>
                </a:lnTo>
                <a:lnTo>
                  <a:pt x="7619" y="3809"/>
                </a:lnTo>
                <a:lnTo>
                  <a:pt x="7619" y="7619"/>
                </a:lnTo>
                <a:close/>
              </a:path>
              <a:path w="10659745" h="701675">
                <a:moveTo>
                  <a:pt x="33820" y="7619"/>
                </a:moveTo>
                <a:lnTo>
                  <a:pt x="7619" y="7619"/>
                </a:lnTo>
                <a:lnTo>
                  <a:pt x="7619" y="3809"/>
                </a:lnTo>
                <a:lnTo>
                  <a:pt x="33820" y="3809"/>
                </a:lnTo>
                <a:lnTo>
                  <a:pt x="33820" y="7619"/>
                </a:lnTo>
                <a:close/>
              </a:path>
              <a:path w="10659745" h="701675">
                <a:moveTo>
                  <a:pt x="87160" y="7619"/>
                </a:moveTo>
                <a:lnTo>
                  <a:pt x="56680" y="7619"/>
                </a:lnTo>
                <a:lnTo>
                  <a:pt x="56680" y="0"/>
                </a:lnTo>
                <a:lnTo>
                  <a:pt x="87160" y="0"/>
                </a:lnTo>
                <a:lnTo>
                  <a:pt x="87160" y="7619"/>
                </a:lnTo>
                <a:close/>
              </a:path>
              <a:path w="10659745" h="701675">
                <a:moveTo>
                  <a:pt x="140500" y="7619"/>
                </a:moveTo>
                <a:lnTo>
                  <a:pt x="110020" y="7619"/>
                </a:lnTo>
                <a:lnTo>
                  <a:pt x="110020" y="0"/>
                </a:lnTo>
                <a:lnTo>
                  <a:pt x="140500" y="0"/>
                </a:lnTo>
                <a:lnTo>
                  <a:pt x="140500" y="7619"/>
                </a:lnTo>
                <a:close/>
              </a:path>
              <a:path w="10659745" h="701675">
                <a:moveTo>
                  <a:pt x="193840" y="7619"/>
                </a:moveTo>
                <a:lnTo>
                  <a:pt x="163360" y="7619"/>
                </a:lnTo>
                <a:lnTo>
                  <a:pt x="163360" y="0"/>
                </a:lnTo>
                <a:lnTo>
                  <a:pt x="193840" y="0"/>
                </a:lnTo>
                <a:lnTo>
                  <a:pt x="193840" y="7619"/>
                </a:lnTo>
                <a:close/>
              </a:path>
              <a:path w="10659745" h="701675">
                <a:moveTo>
                  <a:pt x="247180" y="7619"/>
                </a:moveTo>
                <a:lnTo>
                  <a:pt x="216700" y="7619"/>
                </a:lnTo>
                <a:lnTo>
                  <a:pt x="216700" y="0"/>
                </a:lnTo>
                <a:lnTo>
                  <a:pt x="247180" y="0"/>
                </a:lnTo>
                <a:lnTo>
                  <a:pt x="247180" y="7619"/>
                </a:lnTo>
                <a:close/>
              </a:path>
              <a:path w="10659745" h="701675">
                <a:moveTo>
                  <a:pt x="300520" y="7619"/>
                </a:moveTo>
                <a:lnTo>
                  <a:pt x="270040" y="7619"/>
                </a:lnTo>
                <a:lnTo>
                  <a:pt x="270040" y="0"/>
                </a:lnTo>
                <a:lnTo>
                  <a:pt x="300520" y="0"/>
                </a:lnTo>
                <a:lnTo>
                  <a:pt x="300520" y="7619"/>
                </a:lnTo>
                <a:close/>
              </a:path>
              <a:path w="10659745" h="701675">
                <a:moveTo>
                  <a:pt x="353860" y="7619"/>
                </a:moveTo>
                <a:lnTo>
                  <a:pt x="323380" y="7619"/>
                </a:lnTo>
                <a:lnTo>
                  <a:pt x="323380" y="0"/>
                </a:lnTo>
                <a:lnTo>
                  <a:pt x="353860" y="0"/>
                </a:lnTo>
                <a:lnTo>
                  <a:pt x="353860" y="7619"/>
                </a:lnTo>
                <a:close/>
              </a:path>
              <a:path w="10659745" h="701675">
                <a:moveTo>
                  <a:pt x="407200" y="7619"/>
                </a:moveTo>
                <a:lnTo>
                  <a:pt x="376720" y="7619"/>
                </a:lnTo>
                <a:lnTo>
                  <a:pt x="376720" y="0"/>
                </a:lnTo>
                <a:lnTo>
                  <a:pt x="407200" y="0"/>
                </a:lnTo>
                <a:lnTo>
                  <a:pt x="407200" y="7619"/>
                </a:lnTo>
                <a:close/>
              </a:path>
              <a:path w="10659745" h="701675">
                <a:moveTo>
                  <a:pt x="460540" y="7619"/>
                </a:moveTo>
                <a:lnTo>
                  <a:pt x="430060" y="7619"/>
                </a:lnTo>
                <a:lnTo>
                  <a:pt x="430060" y="0"/>
                </a:lnTo>
                <a:lnTo>
                  <a:pt x="460540" y="0"/>
                </a:lnTo>
                <a:lnTo>
                  <a:pt x="460540" y="7619"/>
                </a:lnTo>
                <a:close/>
              </a:path>
              <a:path w="10659745" h="701675">
                <a:moveTo>
                  <a:pt x="513880" y="7619"/>
                </a:moveTo>
                <a:lnTo>
                  <a:pt x="483400" y="7619"/>
                </a:lnTo>
                <a:lnTo>
                  <a:pt x="483400" y="0"/>
                </a:lnTo>
                <a:lnTo>
                  <a:pt x="513880" y="0"/>
                </a:lnTo>
                <a:lnTo>
                  <a:pt x="513880" y="7619"/>
                </a:lnTo>
                <a:close/>
              </a:path>
              <a:path w="10659745" h="701675">
                <a:moveTo>
                  <a:pt x="567220" y="7619"/>
                </a:moveTo>
                <a:lnTo>
                  <a:pt x="536740" y="7619"/>
                </a:lnTo>
                <a:lnTo>
                  <a:pt x="536740" y="0"/>
                </a:lnTo>
                <a:lnTo>
                  <a:pt x="567220" y="0"/>
                </a:lnTo>
                <a:lnTo>
                  <a:pt x="567220" y="7619"/>
                </a:lnTo>
                <a:close/>
              </a:path>
              <a:path w="10659745" h="701675">
                <a:moveTo>
                  <a:pt x="620560" y="7619"/>
                </a:moveTo>
                <a:lnTo>
                  <a:pt x="590080" y="7619"/>
                </a:lnTo>
                <a:lnTo>
                  <a:pt x="590080" y="0"/>
                </a:lnTo>
                <a:lnTo>
                  <a:pt x="620560" y="0"/>
                </a:lnTo>
                <a:lnTo>
                  <a:pt x="620560" y="7619"/>
                </a:lnTo>
                <a:close/>
              </a:path>
              <a:path w="10659745" h="701675">
                <a:moveTo>
                  <a:pt x="673900" y="7619"/>
                </a:moveTo>
                <a:lnTo>
                  <a:pt x="643420" y="7619"/>
                </a:lnTo>
                <a:lnTo>
                  <a:pt x="643420" y="0"/>
                </a:lnTo>
                <a:lnTo>
                  <a:pt x="673900" y="0"/>
                </a:lnTo>
                <a:lnTo>
                  <a:pt x="673900" y="7619"/>
                </a:lnTo>
                <a:close/>
              </a:path>
              <a:path w="10659745" h="701675">
                <a:moveTo>
                  <a:pt x="727240" y="7619"/>
                </a:moveTo>
                <a:lnTo>
                  <a:pt x="696760" y="7619"/>
                </a:lnTo>
                <a:lnTo>
                  <a:pt x="696760" y="0"/>
                </a:lnTo>
                <a:lnTo>
                  <a:pt x="727240" y="0"/>
                </a:lnTo>
                <a:lnTo>
                  <a:pt x="727240" y="7619"/>
                </a:lnTo>
                <a:close/>
              </a:path>
              <a:path w="10659745" h="701675">
                <a:moveTo>
                  <a:pt x="780580" y="7619"/>
                </a:moveTo>
                <a:lnTo>
                  <a:pt x="750100" y="7619"/>
                </a:lnTo>
                <a:lnTo>
                  <a:pt x="750100" y="0"/>
                </a:lnTo>
                <a:lnTo>
                  <a:pt x="780580" y="0"/>
                </a:lnTo>
                <a:lnTo>
                  <a:pt x="780580" y="7619"/>
                </a:lnTo>
                <a:close/>
              </a:path>
              <a:path w="10659745" h="701675">
                <a:moveTo>
                  <a:pt x="833920" y="7619"/>
                </a:moveTo>
                <a:lnTo>
                  <a:pt x="803440" y="7619"/>
                </a:lnTo>
                <a:lnTo>
                  <a:pt x="803440" y="0"/>
                </a:lnTo>
                <a:lnTo>
                  <a:pt x="833920" y="0"/>
                </a:lnTo>
                <a:lnTo>
                  <a:pt x="833920" y="7619"/>
                </a:lnTo>
                <a:close/>
              </a:path>
              <a:path w="10659745" h="701675">
                <a:moveTo>
                  <a:pt x="887260" y="7619"/>
                </a:moveTo>
                <a:lnTo>
                  <a:pt x="856780" y="7619"/>
                </a:lnTo>
                <a:lnTo>
                  <a:pt x="856780" y="0"/>
                </a:lnTo>
                <a:lnTo>
                  <a:pt x="887260" y="0"/>
                </a:lnTo>
                <a:lnTo>
                  <a:pt x="887260" y="7619"/>
                </a:lnTo>
                <a:close/>
              </a:path>
              <a:path w="10659745" h="701675">
                <a:moveTo>
                  <a:pt x="940600" y="7619"/>
                </a:moveTo>
                <a:lnTo>
                  <a:pt x="910120" y="7619"/>
                </a:lnTo>
                <a:lnTo>
                  <a:pt x="910120" y="0"/>
                </a:lnTo>
                <a:lnTo>
                  <a:pt x="940600" y="0"/>
                </a:lnTo>
                <a:lnTo>
                  <a:pt x="940600" y="7619"/>
                </a:lnTo>
                <a:close/>
              </a:path>
              <a:path w="10659745" h="701675">
                <a:moveTo>
                  <a:pt x="993940" y="7619"/>
                </a:moveTo>
                <a:lnTo>
                  <a:pt x="963460" y="7619"/>
                </a:lnTo>
                <a:lnTo>
                  <a:pt x="963460" y="0"/>
                </a:lnTo>
                <a:lnTo>
                  <a:pt x="993940" y="0"/>
                </a:lnTo>
                <a:lnTo>
                  <a:pt x="993940" y="7619"/>
                </a:lnTo>
                <a:close/>
              </a:path>
              <a:path w="10659745" h="701675">
                <a:moveTo>
                  <a:pt x="1047280" y="7619"/>
                </a:moveTo>
                <a:lnTo>
                  <a:pt x="1016800" y="7619"/>
                </a:lnTo>
                <a:lnTo>
                  <a:pt x="1016800" y="0"/>
                </a:lnTo>
                <a:lnTo>
                  <a:pt x="1047280" y="0"/>
                </a:lnTo>
                <a:lnTo>
                  <a:pt x="1047280" y="7619"/>
                </a:lnTo>
                <a:close/>
              </a:path>
              <a:path w="10659745" h="701675">
                <a:moveTo>
                  <a:pt x="1100620" y="7619"/>
                </a:moveTo>
                <a:lnTo>
                  <a:pt x="1070140" y="7619"/>
                </a:lnTo>
                <a:lnTo>
                  <a:pt x="1070140" y="0"/>
                </a:lnTo>
                <a:lnTo>
                  <a:pt x="1100620" y="0"/>
                </a:lnTo>
                <a:lnTo>
                  <a:pt x="1100620" y="7619"/>
                </a:lnTo>
                <a:close/>
              </a:path>
              <a:path w="10659745" h="701675">
                <a:moveTo>
                  <a:pt x="1153960" y="7619"/>
                </a:moveTo>
                <a:lnTo>
                  <a:pt x="1123480" y="7619"/>
                </a:lnTo>
                <a:lnTo>
                  <a:pt x="1123480" y="0"/>
                </a:lnTo>
                <a:lnTo>
                  <a:pt x="1153960" y="0"/>
                </a:lnTo>
                <a:lnTo>
                  <a:pt x="1153960" y="7619"/>
                </a:lnTo>
                <a:close/>
              </a:path>
              <a:path w="10659745" h="701675">
                <a:moveTo>
                  <a:pt x="1207300" y="7619"/>
                </a:moveTo>
                <a:lnTo>
                  <a:pt x="1176820" y="7619"/>
                </a:lnTo>
                <a:lnTo>
                  <a:pt x="1176820" y="0"/>
                </a:lnTo>
                <a:lnTo>
                  <a:pt x="1207300" y="0"/>
                </a:lnTo>
                <a:lnTo>
                  <a:pt x="1207300" y="7619"/>
                </a:lnTo>
                <a:close/>
              </a:path>
              <a:path w="10659745" h="701675">
                <a:moveTo>
                  <a:pt x="1260640" y="7619"/>
                </a:moveTo>
                <a:lnTo>
                  <a:pt x="1230160" y="7619"/>
                </a:lnTo>
                <a:lnTo>
                  <a:pt x="1230160" y="0"/>
                </a:lnTo>
                <a:lnTo>
                  <a:pt x="1260640" y="0"/>
                </a:lnTo>
                <a:lnTo>
                  <a:pt x="1260640" y="7619"/>
                </a:lnTo>
                <a:close/>
              </a:path>
              <a:path w="10659745" h="701675">
                <a:moveTo>
                  <a:pt x="1313980" y="7619"/>
                </a:moveTo>
                <a:lnTo>
                  <a:pt x="1283500" y="7619"/>
                </a:lnTo>
                <a:lnTo>
                  <a:pt x="1283500" y="0"/>
                </a:lnTo>
                <a:lnTo>
                  <a:pt x="1313980" y="0"/>
                </a:lnTo>
                <a:lnTo>
                  <a:pt x="1313980" y="7619"/>
                </a:lnTo>
                <a:close/>
              </a:path>
              <a:path w="10659745" h="701675">
                <a:moveTo>
                  <a:pt x="1367320" y="7619"/>
                </a:moveTo>
                <a:lnTo>
                  <a:pt x="1336840" y="7619"/>
                </a:lnTo>
                <a:lnTo>
                  <a:pt x="1336840" y="0"/>
                </a:lnTo>
                <a:lnTo>
                  <a:pt x="1367320" y="0"/>
                </a:lnTo>
                <a:lnTo>
                  <a:pt x="1367320" y="7619"/>
                </a:lnTo>
                <a:close/>
              </a:path>
              <a:path w="10659745" h="701675">
                <a:moveTo>
                  <a:pt x="1420660" y="7619"/>
                </a:moveTo>
                <a:lnTo>
                  <a:pt x="1390180" y="7619"/>
                </a:lnTo>
                <a:lnTo>
                  <a:pt x="1390180" y="0"/>
                </a:lnTo>
                <a:lnTo>
                  <a:pt x="1420660" y="0"/>
                </a:lnTo>
                <a:lnTo>
                  <a:pt x="1420660" y="7619"/>
                </a:lnTo>
                <a:close/>
              </a:path>
              <a:path w="10659745" h="701675">
                <a:moveTo>
                  <a:pt x="1474000" y="7619"/>
                </a:moveTo>
                <a:lnTo>
                  <a:pt x="1443520" y="7619"/>
                </a:lnTo>
                <a:lnTo>
                  <a:pt x="1443520" y="0"/>
                </a:lnTo>
                <a:lnTo>
                  <a:pt x="1474000" y="0"/>
                </a:lnTo>
                <a:lnTo>
                  <a:pt x="1474000" y="7619"/>
                </a:lnTo>
                <a:close/>
              </a:path>
              <a:path w="10659745" h="701675">
                <a:moveTo>
                  <a:pt x="1527340" y="7619"/>
                </a:moveTo>
                <a:lnTo>
                  <a:pt x="1496860" y="7619"/>
                </a:lnTo>
                <a:lnTo>
                  <a:pt x="1496860" y="0"/>
                </a:lnTo>
                <a:lnTo>
                  <a:pt x="1527340" y="0"/>
                </a:lnTo>
                <a:lnTo>
                  <a:pt x="1527340" y="7619"/>
                </a:lnTo>
                <a:close/>
              </a:path>
              <a:path w="10659745" h="701675">
                <a:moveTo>
                  <a:pt x="1580680" y="7619"/>
                </a:moveTo>
                <a:lnTo>
                  <a:pt x="1550200" y="7619"/>
                </a:lnTo>
                <a:lnTo>
                  <a:pt x="1550200" y="0"/>
                </a:lnTo>
                <a:lnTo>
                  <a:pt x="1580680" y="0"/>
                </a:lnTo>
                <a:lnTo>
                  <a:pt x="1580680" y="7619"/>
                </a:lnTo>
                <a:close/>
              </a:path>
              <a:path w="10659745" h="701675">
                <a:moveTo>
                  <a:pt x="1634020" y="7619"/>
                </a:moveTo>
                <a:lnTo>
                  <a:pt x="1603540" y="7619"/>
                </a:lnTo>
                <a:lnTo>
                  <a:pt x="1603540" y="0"/>
                </a:lnTo>
                <a:lnTo>
                  <a:pt x="1634020" y="0"/>
                </a:lnTo>
                <a:lnTo>
                  <a:pt x="1634020" y="7619"/>
                </a:lnTo>
                <a:close/>
              </a:path>
              <a:path w="10659745" h="701675">
                <a:moveTo>
                  <a:pt x="1687360" y="7619"/>
                </a:moveTo>
                <a:lnTo>
                  <a:pt x="1656880" y="7619"/>
                </a:lnTo>
                <a:lnTo>
                  <a:pt x="1656880" y="0"/>
                </a:lnTo>
                <a:lnTo>
                  <a:pt x="1687360" y="0"/>
                </a:lnTo>
                <a:lnTo>
                  <a:pt x="1687360" y="7619"/>
                </a:lnTo>
                <a:close/>
              </a:path>
              <a:path w="10659745" h="701675">
                <a:moveTo>
                  <a:pt x="1740700" y="7619"/>
                </a:moveTo>
                <a:lnTo>
                  <a:pt x="1710220" y="7619"/>
                </a:lnTo>
                <a:lnTo>
                  <a:pt x="1710220" y="0"/>
                </a:lnTo>
                <a:lnTo>
                  <a:pt x="1740700" y="0"/>
                </a:lnTo>
                <a:lnTo>
                  <a:pt x="1740700" y="7619"/>
                </a:lnTo>
                <a:close/>
              </a:path>
              <a:path w="10659745" h="701675">
                <a:moveTo>
                  <a:pt x="1794040" y="7619"/>
                </a:moveTo>
                <a:lnTo>
                  <a:pt x="1763560" y="7619"/>
                </a:lnTo>
                <a:lnTo>
                  <a:pt x="1763560" y="0"/>
                </a:lnTo>
                <a:lnTo>
                  <a:pt x="1794040" y="0"/>
                </a:lnTo>
                <a:lnTo>
                  <a:pt x="1794040" y="7619"/>
                </a:lnTo>
                <a:close/>
              </a:path>
              <a:path w="10659745" h="701675">
                <a:moveTo>
                  <a:pt x="1847380" y="7619"/>
                </a:moveTo>
                <a:lnTo>
                  <a:pt x="1816900" y="7619"/>
                </a:lnTo>
                <a:lnTo>
                  <a:pt x="1816900" y="0"/>
                </a:lnTo>
                <a:lnTo>
                  <a:pt x="1847380" y="0"/>
                </a:lnTo>
                <a:lnTo>
                  <a:pt x="1847380" y="7619"/>
                </a:lnTo>
                <a:close/>
              </a:path>
              <a:path w="10659745" h="701675">
                <a:moveTo>
                  <a:pt x="1900720" y="7619"/>
                </a:moveTo>
                <a:lnTo>
                  <a:pt x="1870240" y="7619"/>
                </a:lnTo>
                <a:lnTo>
                  <a:pt x="1870240" y="0"/>
                </a:lnTo>
                <a:lnTo>
                  <a:pt x="1900720" y="0"/>
                </a:lnTo>
                <a:lnTo>
                  <a:pt x="1900720" y="7619"/>
                </a:lnTo>
                <a:close/>
              </a:path>
              <a:path w="10659745" h="701675">
                <a:moveTo>
                  <a:pt x="1954060" y="7619"/>
                </a:moveTo>
                <a:lnTo>
                  <a:pt x="1923580" y="7619"/>
                </a:lnTo>
                <a:lnTo>
                  <a:pt x="1923580" y="0"/>
                </a:lnTo>
                <a:lnTo>
                  <a:pt x="1954060" y="0"/>
                </a:lnTo>
                <a:lnTo>
                  <a:pt x="1954060" y="7619"/>
                </a:lnTo>
                <a:close/>
              </a:path>
              <a:path w="10659745" h="701675">
                <a:moveTo>
                  <a:pt x="2007400" y="7619"/>
                </a:moveTo>
                <a:lnTo>
                  <a:pt x="1976920" y="7619"/>
                </a:lnTo>
                <a:lnTo>
                  <a:pt x="1976920" y="0"/>
                </a:lnTo>
                <a:lnTo>
                  <a:pt x="2007400" y="0"/>
                </a:lnTo>
                <a:lnTo>
                  <a:pt x="2007400" y="7619"/>
                </a:lnTo>
                <a:close/>
              </a:path>
              <a:path w="10659745" h="701675">
                <a:moveTo>
                  <a:pt x="2060740" y="7619"/>
                </a:moveTo>
                <a:lnTo>
                  <a:pt x="2030260" y="7619"/>
                </a:lnTo>
                <a:lnTo>
                  <a:pt x="2030260" y="0"/>
                </a:lnTo>
                <a:lnTo>
                  <a:pt x="2060740" y="0"/>
                </a:lnTo>
                <a:lnTo>
                  <a:pt x="2060740" y="7619"/>
                </a:lnTo>
                <a:close/>
              </a:path>
              <a:path w="10659745" h="701675">
                <a:moveTo>
                  <a:pt x="2114080" y="7619"/>
                </a:moveTo>
                <a:lnTo>
                  <a:pt x="2083600" y="7619"/>
                </a:lnTo>
                <a:lnTo>
                  <a:pt x="2083600" y="0"/>
                </a:lnTo>
                <a:lnTo>
                  <a:pt x="2114080" y="0"/>
                </a:lnTo>
                <a:lnTo>
                  <a:pt x="2114080" y="7619"/>
                </a:lnTo>
                <a:close/>
              </a:path>
              <a:path w="10659745" h="701675">
                <a:moveTo>
                  <a:pt x="2167420" y="7619"/>
                </a:moveTo>
                <a:lnTo>
                  <a:pt x="2136940" y="7619"/>
                </a:lnTo>
                <a:lnTo>
                  <a:pt x="2136940" y="0"/>
                </a:lnTo>
                <a:lnTo>
                  <a:pt x="2167420" y="0"/>
                </a:lnTo>
                <a:lnTo>
                  <a:pt x="2167420" y="7619"/>
                </a:lnTo>
                <a:close/>
              </a:path>
              <a:path w="10659745" h="701675">
                <a:moveTo>
                  <a:pt x="2220760" y="7619"/>
                </a:moveTo>
                <a:lnTo>
                  <a:pt x="2190280" y="7619"/>
                </a:lnTo>
                <a:lnTo>
                  <a:pt x="2190280" y="0"/>
                </a:lnTo>
                <a:lnTo>
                  <a:pt x="2220760" y="0"/>
                </a:lnTo>
                <a:lnTo>
                  <a:pt x="2220760" y="7619"/>
                </a:lnTo>
                <a:close/>
              </a:path>
              <a:path w="10659745" h="701675">
                <a:moveTo>
                  <a:pt x="2274100" y="7619"/>
                </a:moveTo>
                <a:lnTo>
                  <a:pt x="2243620" y="7619"/>
                </a:lnTo>
                <a:lnTo>
                  <a:pt x="2243620" y="0"/>
                </a:lnTo>
                <a:lnTo>
                  <a:pt x="2274100" y="0"/>
                </a:lnTo>
                <a:lnTo>
                  <a:pt x="2274100" y="7619"/>
                </a:lnTo>
                <a:close/>
              </a:path>
              <a:path w="10659745" h="701675">
                <a:moveTo>
                  <a:pt x="2327440" y="7619"/>
                </a:moveTo>
                <a:lnTo>
                  <a:pt x="2296960" y="7619"/>
                </a:lnTo>
                <a:lnTo>
                  <a:pt x="2296960" y="0"/>
                </a:lnTo>
                <a:lnTo>
                  <a:pt x="2327440" y="0"/>
                </a:lnTo>
                <a:lnTo>
                  <a:pt x="2327440" y="7619"/>
                </a:lnTo>
                <a:close/>
              </a:path>
              <a:path w="10659745" h="701675">
                <a:moveTo>
                  <a:pt x="2380780" y="7619"/>
                </a:moveTo>
                <a:lnTo>
                  <a:pt x="2350300" y="7619"/>
                </a:lnTo>
                <a:lnTo>
                  <a:pt x="2350300" y="0"/>
                </a:lnTo>
                <a:lnTo>
                  <a:pt x="2380780" y="0"/>
                </a:lnTo>
                <a:lnTo>
                  <a:pt x="2380780" y="7619"/>
                </a:lnTo>
                <a:close/>
              </a:path>
              <a:path w="10659745" h="701675">
                <a:moveTo>
                  <a:pt x="2434120" y="7619"/>
                </a:moveTo>
                <a:lnTo>
                  <a:pt x="2403640" y="7619"/>
                </a:lnTo>
                <a:lnTo>
                  <a:pt x="2403640" y="0"/>
                </a:lnTo>
                <a:lnTo>
                  <a:pt x="2434120" y="0"/>
                </a:lnTo>
                <a:lnTo>
                  <a:pt x="2434120" y="7619"/>
                </a:lnTo>
                <a:close/>
              </a:path>
              <a:path w="10659745" h="701675">
                <a:moveTo>
                  <a:pt x="2487460" y="7619"/>
                </a:moveTo>
                <a:lnTo>
                  <a:pt x="2456980" y="7619"/>
                </a:lnTo>
                <a:lnTo>
                  <a:pt x="2456980" y="0"/>
                </a:lnTo>
                <a:lnTo>
                  <a:pt x="2487460" y="0"/>
                </a:lnTo>
                <a:lnTo>
                  <a:pt x="2487460" y="7619"/>
                </a:lnTo>
                <a:close/>
              </a:path>
              <a:path w="10659745" h="701675">
                <a:moveTo>
                  <a:pt x="2540800" y="7619"/>
                </a:moveTo>
                <a:lnTo>
                  <a:pt x="2510320" y="7619"/>
                </a:lnTo>
                <a:lnTo>
                  <a:pt x="2510320" y="0"/>
                </a:lnTo>
                <a:lnTo>
                  <a:pt x="2540800" y="0"/>
                </a:lnTo>
                <a:lnTo>
                  <a:pt x="2540800" y="7619"/>
                </a:lnTo>
                <a:close/>
              </a:path>
              <a:path w="10659745" h="701675">
                <a:moveTo>
                  <a:pt x="2594140" y="7619"/>
                </a:moveTo>
                <a:lnTo>
                  <a:pt x="2563660" y="7619"/>
                </a:lnTo>
                <a:lnTo>
                  <a:pt x="2563660" y="0"/>
                </a:lnTo>
                <a:lnTo>
                  <a:pt x="2594140" y="0"/>
                </a:lnTo>
                <a:lnTo>
                  <a:pt x="2594140" y="7619"/>
                </a:lnTo>
                <a:close/>
              </a:path>
              <a:path w="10659745" h="701675">
                <a:moveTo>
                  <a:pt x="2647480" y="7619"/>
                </a:moveTo>
                <a:lnTo>
                  <a:pt x="2617000" y="7619"/>
                </a:lnTo>
                <a:lnTo>
                  <a:pt x="2617000" y="0"/>
                </a:lnTo>
                <a:lnTo>
                  <a:pt x="2647480" y="0"/>
                </a:lnTo>
                <a:lnTo>
                  <a:pt x="2647480" y="7619"/>
                </a:lnTo>
                <a:close/>
              </a:path>
              <a:path w="10659745" h="701675">
                <a:moveTo>
                  <a:pt x="2700820" y="7619"/>
                </a:moveTo>
                <a:lnTo>
                  <a:pt x="2670340" y="7619"/>
                </a:lnTo>
                <a:lnTo>
                  <a:pt x="2670340" y="0"/>
                </a:lnTo>
                <a:lnTo>
                  <a:pt x="2700820" y="0"/>
                </a:lnTo>
                <a:lnTo>
                  <a:pt x="2700820" y="7619"/>
                </a:lnTo>
                <a:close/>
              </a:path>
              <a:path w="10659745" h="701675">
                <a:moveTo>
                  <a:pt x="2754160" y="7619"/>
                </a:moveTo>
                <a:lnTo>
                  <a:pt x="2723680" y="7619"/>
                </a:lnTo>
                <a:lnTo>
                  <a:pt x="2723680" y="0"/>
                </a:lnTo>
                <a:lnTo>
                  <a:pt x="2754160" y="0"/>
                </a:lnTo>
                <a:lnTo>
                  <a:pt x="2754160" y="7619"/>
                </a:lnTo>
                <a:close/>
              </a:path>
              <a:path w="10659745" h="701675">
                <a:moveTo>
                  <a:pt x="2807500" y="7619"/>
                </a:moveTo>
                <a:lnTo>
                  <a:pt x="2777020" y="7619"/>
                </a:lnTo>
                <a:lnTo>
                  <a:pt x="2777020" y="0"/>
                </a:lnTo>
                <a:lnTo>
                  <a:pt x="2807500" y="0"/>
                </a:lnTo>
                <a:lnTo>
                  <a:pt x="2807500" y="7619"/>
                </a:lnTo>
                <a:close/>
              </a:path>
              <a:path w="10659745" h="701675">
                <a:moveTo>
                  <a:pt x="2860840" y="7619"/>
                </a:moveTo>
                <a:lnTo>
                  <a:pt x="2830360" y="7619"/>
                </a:lnTo>
                <a:lnTo>
                  <a:pt x="2830360" y="0"/>
                </a:lnTo>
                <a:lnTo>
                  <a:pt x="2860840" y="0"/>
                </a:lnTo>
                <a:lnTo>
                  <a:pt x="2860840" y="7619"/>
                </a:lnTo>
                <a:close/>
              </a:path>
              <a:path w="10659745" h="701675">
                <a:moveTo>
                  <a:pt x="2914180" y="7619"/>
                </a:moveTo>
                <a:lnTo>
                  <a:pt x="2883700" y="7619"/>
                </a:lnTo>
                <a:lnTo>
                  <a:pt x="2883700" y="0"/>
                </a:lnTo>
                <a:lnTo>
                  <a:pt x="2914180" y="0"/>
                </a:lnTo>
                <a:lnTo>
                  <a:pt x="2914180" y="7619"/>
                </a:lnTo>
                <a:close/>
              </a:path>
              <a:path w="10659745" h="701675">
                <a:moveTo>
                  <a:pt x="2967520" y="7619"/>
                </a:moveTo>
                <a:lnTo>
                  <a:pt x="2937040" y="7619"/>
                </a:lnTo>
                <a:lnTo>
                  <a:pt x="2937040" y="0"/>
                </a:lnTo>
                <a:lnTo>
                  <a:pt x="2967520" y="0"/>
                </a:lnTo>
                <a:lnTo>
                  <a:pt x="2967520" y="7619"/>
                </a:lnTo>
                <a:close/>
              </a:path>
              <a:path w="10659745" h="701675">
                <a:moveTo>
                  <a:pt x="3020860" y="7619"/>
                </a:moveTo>
                <a:lnTo>
                  <a:pt x="2990380" y="7619"/>
                </a:lnTo>
                <a:lnTo>
                  <a:pt x="2990380" y="0"/>
                </a:lnTo>
                <a:lnTo>
                  <a:pt x="3020860" y="0"/>
                </a:lnTo>
                <a:lnTo>
                  <a:pt x="3020860" y="7619"/>
                </a:lnTo>
                <a:close/>
              </a:path>
              <a:path w="10659745" h="701675">
                <a:moveTo>
                  <a:pt x="3074200" y="7619"/>
                </a:moveTo>
                <a:lnTo>
                  <a:pt x="3043720" y="7619"/>
                </a:lnTo>
                <a:lnTo>
                  <a:pt x="3043720" y="0"/>
                </a:lnTo>
                <a:lnTo>
                  <a:pt x="3074200" y="0"/>
                </a:lnTo>
                <a:lnTo>
                  <a:pt x="3074200" y="7619"/>
                </a:lnTo>
                <a:close/>
              </a:path>
              <a:path w="10659745" h="701675">
                <a:moveTo>
                  <a:pt x="3127540" y="7619"/>
                </a:moveTo>
                <a:lnTo>
                  <a:pt x="3097060" y="7619"/>
                </a:lnTo>
                <a:lnTo>
                  <a:pt x="3097060" y="0"/>
                </a:lnTo>
                <a:lnTo>
                  <a:pt x="3127540" y="0"/>
                </a:lnTo>
                <a:lnTo>
                  <a:pt x="3127540" y="7619"/>
                </a:lnTo>
                <a:close/>
              </a:path>
              <a:path w="10659745" h="701675">
                <a:moveTo>
                  <a:pt x="3180880" y="7619"/>
                </a:moveTo>
                <a:lnTo>
                  <a:pt x="3150400" y="7619"/>
                </a:lnTo>
                <a:lnTo>
                  <a:pt x="3150400" y="0"/>
                </a:lnTo>
                <a:lnTo>
                  <a:pt x="3180880" y="0"/>
                </a:lnTo>
                <a:lnTo>
                  <a:pt x="3180880" y="7619"/>
                </a:lnTo>
                <a:close/>
              </a:path>
              <a:path w="10659745" h="701675">
                <a:moveTo>
                  <a:pt x="3234220" y="7619"/>
                </a:moveTo>
                <a:lnTo>
                  <a:pt x="3203740" y="7619"/>
                </a:lnTo>
                <a:lnTo>
                  <a:pt x="3203740" y="0"/>
                </a:lnTo>
                <a:lnTo>
                  <a:pt x="3234220" y="0"/>
                </a:lnTo>
                <a:lnTo>
                  <a:pt x="3234220" y="7619"/>
                </a:lnTo>
                <a:close/>
              </a:path>
              <a:path w="10659745" h="701675">
                <a:moveTo>
                  <a:pt x="3287560" y="7619"/>
                </a:moveTo>
                <a:lnTo>
                  <a:pt x="3257080" y="7619"/>
                </a:lnTo>
                <a:lnTo>
                  <a:pt x="3257080" y="0"/>
                </a:lnTo>
                <a:lnTo>
                  <a:pt x="3287560" y="0"/>
                </a:lnTo>
                <a:lnTo>
                  <a:pt x="3287560" y="7619"/>
                </a:lnTo>
                <a:close/>
              </a:path>
              <a:path w="10659745" h="701675">
                <a:moveTo>
                  <a:pt x="3340900" y="7619"/>
                </a:moveTo>
                <a:lnTo>
                  <a:pt x="3310420" y="7619"/>
                </a:lnTo>
                <a:lnTo>
                  <a:pt x="3310420" y="0"/>
                </a:lnTo>
                <a:lnTo>
                  <a:pt x="3340900" y="0"/>
                </a:lnTo>
                <a:lnTo>
                  <a:pt x="3340900" y="7619"/>
                </a:lnTo>
                <a:close/>
              </a:path>
              <a:path w="10659745" h="701675">
                <a:moveTo>
                  <a:pt x="3394240" y="7619"/>
                </a:moveTo>
                <a:lnTo>
                  <a:pt x="3363760" y="7619"/>
                </a:lnTo>
                <a:lnTo>
                  <a:pt x="3363760" y="0"/>
                </a:lnTo>
                <a:lnTo>
                  <a:pt x="3394240" y="0"/>
                </a:lnTo>
                <a:lnTo>
                  <a:pt x="3394240" y="7619"/>
                </a:lnTo>
                <a:close/>
              </a:path>
              <a:path w="10659745" h="701675">
                <a:moveTo>
                  <a:pt x="3447580" y="7619"/>
                </a:moveTo>
                <a:lnTo>
                  <a:pt x="3417100" y="7619"/>
                </a:lnTo>
                <a:lnTo>
                  <a:pt x="3417100" y="0"/>
                </a:lnTo>
                <a:lnTo>
                  <a:pt x="3447580" y="0"/>
                </a:lnTo>
                <a:lnTo>
                  <a:pt x="3447580" y="7619"/>
                </a:lnTo>
                <a:close/>
              </a:path>
              <a:path w="10659745" h="701675">
                <a:moveTo>
                  <a:pt x="3500920" y="7619"/>
                </a:moveTo>
                <a:lnTo>
                  <a:pt x="3470440" y="7619"/>
                </a:lnTo>
                <a:lnTo>
                  <a:pt x="3470440" y="0"/>
                </a:lnTo>
                <a:lnTo>
                  <a:pt x="3500920" y="0"/>
                </a:lnTo>
                <a:lnTo>
                  <a:pt x="3500920" y="7619"/>
                </a:lnTo>
                <a:close/>
              </a:path>
              <a:path w="10659745" h="701675">
                <a:moveTo>
                  <a:pt x="3554260" y="7619"/>
                </a:moveTo>
                <a:lnTo>
                  <a:pt x="3523780" y="7619"/>
                </a:lnTo>
                <a:lnTo>
                  <a:pt x="3523780" y="0"/>
                </a:lnTo>
                <a:lnTo>
                  <a:pt x="3554260" y="0"/>
                </a:lnTo>
                <a:lnTo>
                  <a:pt x="3554260" y="7619"/>
                </a:lnTo>
                <a:close/>
              </a:path>
              <a:path w="10659745" h="701675">
                <a:moveTo>
                  <a:pt x="3607600" y="7619"/>
                </a:moveTo>
                <a:lnTo>
                  <a:pt x="3577120" y="7619"/>
                </a:lnTo>
                <a:lnTo>
                  <a:pt x="3577120" y="0"/>
                </a:lnTo>
                <a:lnTo>
                  <a:pt x="3607600" y="0"/>
                </a:lnTo>
                <a:lnTo>
                  <a:pt x="3607600" y="7619"/>
                </a:lnTo>
                <a:close/>
              </a:path>
              <a:path w="10659745" h="701675">
                <a:moveTo>
                  <a:pt x="3660940" y="7619"/>
                </a:moveTo>
                <a:lnTo>
                  <a:pt x="3630460" y="7619"/>
                </a:lnTo>
                <a:lnTo>
                  <a:pt x="3630460" y="0"/>
                </a:lnTo>
                <a:lnTo>
                  <a:pt x="3660940" y="0"/>
                </a:lnTo>
                <a:lnTo>
                  <a:pt x="3660940" y="7619"/>
                </a:lnTo>
                <a:close/>
              </a:path>
              <a:path w="10659745" h="701675">
                <a:moveTo>
                  <a:pt x="3714280" y="7619"/>
                </a:moveTo>
                <a:lnTo>
                  <a:pt x="3683800" y="7619"/>
                </a:lnTo>
                <a:lnTo>
                  <a:pt x="3683800" y="0"/>
                </a:lnTo>
                <a:lnTo>
                  <a:pt x="3714280" y="0"/>
                </a:lnTo>
                <a:lnTo>
                  <a:pt x="3714280" y="7619"/>
                </a:lnTo>
                <a:close/>
              </a:path>
              <a:path w="10659745" h="701675">
                <a:moveTo>
                  <a:pt x="3767620" y="7619"/>
                </a:moveTo>
                <a:lnTo>
                  <a:pt x="3737140" y="7619"/>
                </a:lnTo>
                <a:lnTo>
                  <a:pt x="3737140" y="0"/>
                </a:lnTo>
                <a:lnTo>
                  <a:pt x="3767620" y="0"/>
                </a:lnTo>
                <a:lnTo>
                  <a:pt x="3767620" y="7619"/>
                </a:lnTo>
                <a:close/>
              </a:path>
              <a:path w="10659745" h="701675">
                <a:moveTo>
                  <a:pt x="3820960" y="7619"/>
                </a:moveTo>
                <a:lnTo>
                  <a:pt x="3790480" y="7619"/>
                </a:lnTo>
                <a:lnTo>
                  <a:pt x="3790480" y="0"/>
                </a:lnTo>
                <a:lnTo>
                  <a:pt x="3820960" y="0"/>
                </a:lnTo>
                <a:lnTo>
                  <a:pt x="3820960" y="7619"/>
                </a:lnTo>
                <a:close/>
              </a:path>
              <a:path w="10659745" h="701675">
                <a:moveTo>
                  <a:pt x="3874300" y="7619"/>
                </a:moveTo>
                <a:lnTo>
                  <a:pt x="3843820" y="7619"/>
                </a:lnTo>
                <a:lnTo>
                  <a:pt x="3843820" y="0"/>
                </a:lnTo>
                <a:lnTo>
                  <a:pt x="3874300" y="0"/>
                </a:lnTo>
                <a:lnTo>
                  <a:pt x="3874300" y="7619"/>
                </a:lnTo>
                <a:close/>
              </a:path>
              <a:path w="10659745" h="701675">
                <a:moveTo>
                  <a:pt x="3927640" y="7619"/>
                </a:moveTo>
                <a:lnTo>
                  <a:pt x="3897160" y="7619"/>
                </a:lnTo>
                <a:lnTo>
                  <a:pt x="3897160" y="0"/>
                </a:lnTo>
                <a:lnTo>
                  <a:pt x="3927640" y="0"/>
                </a:lnTo>
                <a:lnTo>
                  <a:pt x="3927640" y="7619"/>
                </a:lnTo>
                <a:close/>
              </a:path>
              <a:path w="10659745" h="701675">
                <a:moveTo>
                  <a:pt x="3980980" y="7619"/>
                </a:moveTo>
                <a:lnTo>
                  <a:pt x="3950500" y="7619"/>
                </a:lnTo>
                <a:lnTo>
                  <a:pt x="3950500" y="0"/>
                </a:lnTo>
                <a:lnTo>
                  <a:pt x="3980980" y="0"/>
                </a:lnTo>
                <a:lnTo>
                  <a:pt x="3980980" y="7619"/>
                </a:lnTo>
                <a:close/>
              </a:path>
              <a:path w="10659745" h="701675">
                <a:moveTo>
                  <a:pt x="4034320" y="7619"/>
                </a:moveTo>
                <a:lnTo>
                  <a:pt x="4003840" y="7619"/>
                </a:lnTo>
                <a:lnTo>
                  <a:pt x="4003840" y="0"/>
                </a:lnTo>
                <a:lnTo>
                  <a:pt x="4034320" y="0"/>
                </a:lnTo>
                <a:lnTo>
                  <a:pt x="4034320" y="7619"/>
                </a:lnTo>
                <a:close/>
              </a:path>
              <a:path w="10659745" h="701675">
                <a:moveTo>
                  <a:pt x="4087660" y="7619"/>
                </a:moveTo>
                <a:lnTo>
                  <a:pt x="4057180" y="7619"/>
                </a:lnTo>
                <a:lnTo>
                  <a:pt x="4057180" y="0"/>
                </a:lnTo>
                <a:lnTo>
                  <a:pt x="4087660" y="0"/>
                </a:lnTo>
                <a:lnTo>
                  <a:pt x="4087660" y="7619"/>
                </a:lnTo>
                <a:close/>
              </a:path>
              <a:path w="10659745" h="701675">
                <a:moveTo>
                  <a:pt x="4141000" y="7619"/>
                </a:moveTo>
                <a:lnTo>
                  <a:pt x="4110520" y="7619"/>
                </a:lnTo>
                <a:lnTo>
                  <a:pt x="4110520" y="0"/>
                </a:lnTo>
                <a:lnTo>
                  <a:pt x="4141000" y="0"/>
                </a:lnTo>
                <a:lnTo>
                  <a:pt x="4141000" y="7619"/>
                </a:lnTo>
                <a:close/>
              </a:path>
              <a:path w="10659745" h="701675">
                <a:moveTo>
                  <a:pt x="4194340" y="7619"/>
                </a:moveTo>
                <a:lnTo>
                  <a:pt x="4163860" y="7619"/>
                </a:lnTo>
                <a:lnTo>
                  <a:pt x="4163860" y="0"/>
                </a:lnTo>
                <a:lnTo>
                  <a:pt x="4194340" y="0"/>
                </a:lnTo>
                <a:lnTo>
                  <a:pt x="4194340" y="7619"/>
                </a:lnTo>
                <a:close/>
              </a:path>
              <a:path w="10659745" h="701675">
                <a:moveTo>
                  <a:pt x="4247680" y="7619"/>
                </a:moveTo>
                <a:lnTo>
                  <a:pt x="4217200" y="7619"/>
                </a:lnTo>
                <a:lnTo>
                  <a:pt x="4217200" y="0"/>
                </a:lnTo>
                <a:lnTo>
                  <a:pt x="4247680" y="0"/>
                </a:lnTo>
                <a:lnTo>
                  <a:pt x="4247680" y="7619"/>
                </a:lnTo>
                <a:close/>
              </a:path>
              <a:path w="10659745" h="701675">
                <a:moveTo>
                  <a:pt x="4301020" y="7619"/>
                </a:moveTo>
                <a:lnTo>
                  <a:pt x="4270540" y="7619"/>
                </a:lnTo>
                <a:lnTo>
                  <a:pt x="4270540" y="0"/>
                </a:lnTo>
                <a:lnTo>
                  <a:pt x="4301020" y="0"/>
                </a:lnTo>
                <a:lnTo>
                  <a:pt x="4301020" y="7619"/>
                </a:lnTo>
                <a:close/>
              </a:path>
              <a:path w="10659745" h="701675">
                <a:moveTo>
                  <a:pt x="4354360" y="7619"/>
                </a:moveTo>
                <a:lnTo>
                  <a:pt x="4323880" y="7619"/>
                </a:lnTo>
                <a:lnTo>
                  <a:pt x="4323880" y="0"/>
                </a:lnTo>
                <a:lnTo>
                  <a:pt x="4354360" y="0"/>
                </a:lnTo>
                <a:lnTo>
                  <a:pt x="4354360" y="7619"/>
                </a:lnTo>
                <a:close/>
              </a:path>
              <a:path w="10659745" h="701675">
                <a:moveTo>
                  <a:pt x="4407700" y="7619"/>
                </a:moveTo>
                <a:lnTo>
                  <a:pt x="4377220" y="7619"/>
                </a:lnTo>
                <a:lnTo>
                  <a:pt x="4377220" y="0"/>
                </a:lnTo>
                <a:lnTo>
                  <a:pt x="4407700" y="0"/>
                </a:lnTo>
                <a:lnTo>
                  <a:pt x="4407700" y="7619"/>
                </a:lnTo>
                <a:close/>
              </a:path>
              <a:path w="10659745" h="701675">
                <a:moveTo>
                  <a:pt x="4461040" y="7619"/>
                </a:moveTo>
                <a:lnTo>
                  <a:pt x="4430560" y="7619"/>
                </a:lnTo>
                <a:lnTo>
                  <a:pt x="4430560" y="0"/>
                </a:lnTo>
                <a:lnTo>
                  <a:pt x="4461040" y="0"/>
                </a:lnTo>
                <a:lnTo>
                  <a:pt x="4461040" y="7619"/>
                </a:lnTo>
                <a:close/>
              </a:path>
              <a:path w="10659745" h="701675">
                <a:moveTo>
                  <a:pt x="4514380" y="7619"/>
                </a:moveTo>
                <a:lnTo>
                  <a:pt x="4483900" y="7619"/>
                </a:lnTo>
                <a:lnTo>
                  <a:pt x="4483900" y="0"/>
                </a:lnTo>
                <a:lnTo>
                  <a:pt x="4514380" y="0"/>
                </a:lnTo>
                <a:lnTo>
                  <a:pt x="4514380" y="7619"/>
                </a:lnTo>
                <a:close/>
              </a:path>
              <a:path w="10659745" h="701675">
                <a:moveTo>
                  <a:pt x="4567720" y="7619"/>
                </a:moveTo>
                <a:lnTo>
                  <a:pt x="4537240" y="7619"/>
                </a:lnTo>
                <a:lnTo>
                  <a:pt x="4537240" y="0"/>
                </a:lnTo>
                <a:lnTo>
                  <a:pt x="4567720" y="0"/>
                </a:lnTo>
                <a:lnTo>
                  <a:pt x="4567720" y="7619"/>
                </a:lnTo>
                <a:close/>
              </a:path>
              <a:path w="10659745" h="701675">
                <a:moveTo>
                  <a:pt x="4621060" y="7619"/>
                </a:moveTo>
                <a:lnTo>
                  <a:pt x="4590580" y="7619"/>
                </a:lnTo>
                <a:lnTo>
                  <a:pt x="4590580" y="0"/>
                </a:lnTo>
                <a:lnTo>
                  <a:pt x="4621060" y="0"/>
                </a:lnTo>
                <a:lnTo>
                  <a:pt x="4621060" y="7619"/>
                </a:lnTo>
                <a:close/>
              </a:path>
              <a:path w="10659745" h="701675">
                <a:moveTo>
                  <a:pt x="4674400" y="7619"/>
                </a:moveTo>
                <a:lnTo>
                  <a:pt x="4643920" y="7619"/>
                </a:lnTo>
                <a:lnTo>
                  <a:pt x="4643920" y="0"/>
                </a:lnTo>
                <a:lnTo>
                  <a:pt x="4674400" y="0"/>
                </a:lnTo>
                <a:lnTo>
                  <a:pt x="4674400" y="7619"/>
                </a:lnTo>
                <a:close/>
              </a:path>
              <a:path w="10659745" h="701675">
                <a:moveTo>
                  <a:pt x="4727740" y="7619"/>
                </a:moveTo>
                <a:lnTo>
                  <a:pt x="4697260" y="7619"/>
                </a:lnTo>
                <a:lnTo>
                  <a:pt x="4697260" y="0"/>
                </a:lnTo>
                <a:lnTo>
                  <a:pt x="4727740" y="0"/>
                </a:lnTo>
                <a:lnTo>
                  <a:pt x="4727740" y="7619"/>
                </a:lnTo>
                <a:close/>
              </a:path>
              <a:path w="10659745" h="701675">
                <a:moveTo>
                  <a:pt x="4781080" y="7619"/>
                </a:moveTo>
                <a:lnTo>
                  <a:pt x="4750600" y="7619"/>
                </a:lnTo>
                <a:lnTo>
                  <a:pt x="4750600" y="0"/>
                </a:lnTo>
                <a:lnTo>
                  <a:pt x="4781080" y="0"/>
                </a:lnTo>
                <a:lnTo>
                  <a:pt x="4781080" y="7619"/>
                </a:lnTo>
                <a:close/>
              </a:path>
              <a:path w="10659745" h="701675">
                <a:moveTo>
                  <a:pt x="4834420" y="7619"/>
                </a:moveTo>
                <a:lnTo>
                  <a:pt x="4803940" y="7619"/>
                </a:lnTo>
                <a:lnTo>
                  <a:pt x="4803940" y="0"/>
                </a:lnTo>
                <a:lnTo>
                  <a:pt x="4834420" y="0"/>
                </a:lnTo>
                <a:lnTo>
                  <a:pt x="4834420" y="7619"/>
                </a:lnTo>
                <a:close/>
              </a:path>
              <a:path w="10659745" h="701675">
                <a:moveTo>
                  <a:pt x="4887760" y="7619"/>
                </a:moveTo>
                <a:lnTo>
                  <a:pt x="4857280" y="7619"/>
                </a:lnTo>
                <a:lnTo>
                  <a:pt x="4857280" y="0"/>
                </a:lnTo>
                <a:lnTo>
                  <a:pt x="4887760" y="0"/>
                </a:lnTo>
                <a:lnTo>
                  <a:pt x="4887760" y="7619"/>
                </a:lnTo>
                <a:close/>
              </a:path>
              <a:path w="10659745" h="701675">
                <a:moveTo>
                  <a:pt x="4941100" y="7619"/>
                </a:moveTo>
                <a:lnTo>
                  <a:pt x="4910620" y="7619"/>
                </a:lnTo>
                <a:lnTo>
                  <a:pt x="4910620" y="0"/>
                </a:lnTo>
                <a:lnTo>
                  <a:pt x="4941100" y="0"/>
                </a:lnTo>
                <a:lnTo>
                  <a:pt x="4941100" y="7619"/>
                </a:lnTo>
                <a:close/>
              </a:path>
              <a:path w="10659745" h="701675">
                <a:moveTo>
                  <a:pt x="4994440" y="7619"/>
                </a:moveTo>
                <a:lnTo>
                  <a:pt x="4963960" y="7619"/>
                </a:lnTo>
                <a:lnTo>
                  <a:pt x="4963960" y="0"/>
                </a:lnTo>
                <a:lnTo>
                  <a:pt x="4994440" y="0"/>
                </a:lnTo>
                <a:lnTo>
                  <a:pt x="4994440" y="7619"/>
                </a:lnTo>
                <a:close/>
              </a:path>
              <a:path w="10659745" h="701675">
                <a:moveTo>
                  <a:pt x="5047780" y="7619"/>
                </a:moveTo>
                <a:lnTo>
                  <a:pt x="5017300" y="7619"/>
                </a:lnTo>
                <a:lnTo>
                  <a:pt x="5017300" y="0"/>
                </a:lnTo>
                <a:lnTo>
                  <a:pt x="5047780" y="0"/>
                </a:lnTo>
                <a:lnTo>
                  <a:pt x="5047780" y="7619"/>
                </a:lnTo>
                <a:close/>
              </a:path>
              <a:path w="10659745" h="701675">
                <a:moveTo>
                  <a:pt x="5101120" y="7619"/>
                </a:moveTo>
                <a:lnTo>
                  <a:pt x="5070640" y="7619"/>
                </a:lnTo>
                <a:lnTo>
                  <a:pt x="5070640" y="0"/>
                </a:lnTo>
                <a:lnTo>
                  <a:pt x="5101120" y="0"/>
                </a:lnTo>
                <a:lnTo>
                  <a:pt x="5101120" y="7619"/>
                </a:lnTo>
                <a:close/>
              </a:path>
              <a:path w="10659745" h="701675">
                <a:moveTo>
                  <a:pt x="5154460" y="7619"/>
                </a:moveTo>
                <a:lnTo>
                  <a:pt x="5123980" y="7619"/>
                </a:lnTo>
                <a:lnTo>
                  <a:pt x="5123980" y="0"/>
                </a:lnTo>
                <a:lnTo>
                  <a:pt x="5154460" y="0"/>
                </a:lnTo>
                <a:lnTo>
                  <a:pt x="5154460" y="7619"/>
                </a:lnTo>
                <a:close/>
              </a:path>
              <a:path w="10659745" h="701675">
                <a:moveTo>
                  <a:pt x="5207800" y="7619"/>
                </a:moveTo>
                <a:lnTo>
                  <a:pt x="5177320" y="7619"/>
                </a:lnTo>
                <a:lnTo>
                  <a:pt x="5177320" y="0"/>
                </a:lnTo>
                <a:lnTo>
                  <a:pt x="5207800" y="0"/>
                </a:lnTo>
                <a:lnTo>
                  <a:pt x="5207800" y="7619"/>
                </a:lnTo>
                <a:close/>
              </a:path>
              <a:path w="10659745" h="701675">
                <a:moveTo>
                  <a:pt x="5261140" y="7619"/>
                </a:moveTo>
                <a:lnTo>
                  <a:pt x="5230660" y="7619"/>
                </a:lnTo>
                <a:lnTo>
                  <a:pt x="5230660" y="0"/>
                </a:lnTo>
                <a:lnTo>
                  <a:pt x="5261140" y="0"/>
                </a:lnTo>
                <a:lnTo>
                  <a:pt x="5261140" y="7619"/>
                </a:lnTo>
                <a:close/>
              </a:path>
              <a:path w="10659745" h="701675">
                <a:moveTo>
                  <a:pt x="5314480" y="7619"/>
                </a:moveTo>
                <a:lnTo>
                  <a:pt x="5284000" y="7619"/>
                </a:lnTo>
                <a:lnTo>
                  <a:pt x="5284000" y="0"/>
                </a:lnTo>
                <a:lnTo>
                  <a:pt x="5314480" y="0"/>
                </a:lnTo>
                <a:lnTo>
                  <a:pt x="5314480" y="7619"/>
                </a:lnTo>
                <a:close/>
              </a:path>
              <a:path w="10659745" h="701675">
                <a:moveTo>
                  <a:pt x="5367820" y="7619"/>
                </a:moveTo>
                <a:lnTo>
                  <a:pt x="5337340" y="7619"/>
                </a:lnTo>
                <a:lnTo>
                  <a:pt x="5337340" y="0"/>
                </a:lnTo>
                <a:lnTo>
                  <a:pt x="5367820" y="0"/>
                </a:lnTo>
                <a:lnTo>
                  <a:pt x="5367820" y="7619"/>
                </a:lnTo>
                <a:close/>
              </a:path>
              <a:path w="10659745" h="701675">
                <a:moveTo>
                  <a:pt x="5421160" y="7619"/>
                </a:moveTo>
                <a:lnTo>
                  <a:pt x="5390680" y="7619"/>
                </a:lnTo>
                <a:lnTo>
                  <a:pt x="5390680" y="0"/>
                </a:lnTo>
                <a:lnTo>
                  <a:pt x="5421160" y="0"/>
                </a:lnTo>
                <a:lnTo>
                  <a:pt x="5421160" y="7619"/>
                </a:lnTo>
                <a:close/>
              </a:path>
              <a:path w="10659745" h="701675">
                <a:moveTo>
                  <a:pt x="5474500" y="7619"/>
                </a:moveTo>
                <a:lnTo>
                  <a:pt x="5444020" y="7619"/>
                </a:lnTo>
                <a:lnTo>
                  <a:pt x="5444020" y="0"/>
                </a:lnTo>
                <a:lnTo>
                  <a:pt x="5474500" y="0"/>
                </a:lnTo>
                <a:lnTo>
                  <a:pt x="5474500" y="7619"/>
                </a:lnTo>
                <a:close/>
              </a:path>
              <a:path w="10659745" h="701675">
                <a:moveTo>
                  <a:pt x="5527840" y="7619"/>
                </a:moveTo>
                <a:lnTo>
                  <a:pt x="5497360" y="7619"/>
                </a:lnTo>
                <a:lnTo>
                  <a:pt x="5497360" y="0"/>
                </a:lnTo>
                <a:lnTo>
                  <a:pt x="5527840" y="0"/>
                </a:lnTo>
                <a:lnTo>
                  <a:pt x="5527840" y="7619"/>
                </a:lnTo>
                <a:close/>
              </a:path>
              <a:path w="10659745" h="701675">
                <a:moveTo>
                  <a:pt x="5581180" y="7619"/>
                </a:moveTo>
                <a:lnTo>
                  <a:pt x="5550700" y="7619"/>
                </a:lnTo>
                <a:lnTo>
                  <a:pt x="5550700" y="0"/>
                </a:lnTo>
                <a:lnTo>
                  <a:pt x="5581180" y="0"/>
                </a:lnTo>
                <a:lnTo>
                  <a:pt x="5581180" y="7619"/>
                </a:lnTo>
                <a:close/>
              </a:path>
              <a:path w="10659745" h="701675">
                <a:moveTo>
                  <a:pt x="5634520" y="7619"/>
                </a:moveTo>
                <a:lnTo>
                  <a:pt x="5604040" y="7619"/>
                </a:lnTo>
                <a:lnTo>
                  <a:pt x="5604040" y="0"/>
                </a:lnTo>
                <a:lnTo>
                  <a:pt x="5634520" y="0"/>
                </a:lnTo>
                <a:lnTo>
                  <a:pt x="5634520" y="7619"/>
                </a:lnTo>
                <a:close/>
              </a:path>
              <a:path w="10659745" h="701675">
                <a:moveTo>
                  <a:pt x="5687860" y="7619"/>
                </a:moveTo>
                <a:lnTo>
                  <a:pt x="5657380" y="7619"/>
                </a:lnTo>
                <a:lnTo>
                  <a:pt x="5657380" y="0"/>
                </a:lnTo>
                <a:lnTo>
                  <a:pt x="5687860" y="0"/>
                </a:lnTo>
                <a:lnTo>
                  <a:pt x="5687860" y="7619"/>
                </a:lnTo>
                <a:close/>
              </a:path>
              <a:path w="10659745" h="701675">
                <a:moveTo>
                  <a:pt x="5741200" y="7619"/>
                </a:moveTo>
                <a:lnTo>
                  <a:pt x="5710720" y="7619"/>
                </a:lnTo>
                <a:lnTo>
                  <a:pt x="5710720" y="0"/>
                </a:lnTo>
                <a:lnTo>
                  <a:pt x="5741200" y="0"/>
                </a:lnTo>
                <a:lnTo>
                  <a:pt x="5741200" y="7619"/>
                </a:lnTo>
                <a:close/>
              </a:path>
              <a:path w="10659745" h="701675">
                <a:moveTo>
                  <a:pt x="5794540" y="7619"/>
                </a:moveTo>
                <a:lnTo>
                  <a:pt x="5764060" y="7619"/>
                </a:lnTo>
                <a:lnTo>
                  <a:pt x="5764060" y="0"/>
                </a:lnTo>
                <a:lnTo>
                  <a:pt x="5794540" y="0"/>
                </a:lnTo>
                <a:lnTo>
                  <a:pt x="5794540" y="7619"/>
                </a:lnTo>
                <a:close/>
              </a:path>
              <a:path w="10659745" h="701675">
                <a:moveTo>
                  <a:pt x="5847880" y="7619"/>
                </a:moveTo>
                <a:lnTo>
                  <a:pt x="5817400" y="7619"/>
                </a:lnTo>
                <a:lnTo>
                  <a:pt x="5817400" y="0"/>
                </a:lnTo>
                <a:lnTo>
                  <a:pt x="5847880" y="0"/>
                </a:lnTo>
                <a:lnTo>
                  <a:pt x="5847880" y="7619"/>
                </a:lnTo>
                <a:close/>
              </a:path>
              <a:path w="10659745" h="701675">
                <a:moveTo>
                  <a:pt x="5901220" y="7619"/>
                </a:moveTo>
                <a:lnTo>
                  <a:pt x="5870740" y="7619"/>
                </a:lnTo>
                <a:lnTo>
                  <a:pt x="5870740" y="0"/>
                </a:lnTo>
                <a:lnTo>
                  <a:pt x="5901220" y="0"/>
                </a:lnTo>
                <a:lnTo>
                  <a:pt x="5901220" y="7619"/>
                </a:lnTo>
                <a:close/>
              </a:path>
              <a:path w="10659745" h="701675">
                <a:moveTo>
                  <a:pt x="5954560" y="7619"/>
                </a:moveTo>
                <a:lnTo>
                  <a:pt x="5924080" y="7619"/>
                </a:lnTo>
                <a:lnTo>
                  <a:pt x="5924080" y="0"/>
                </a:lnTo>
                <a:lnTo>
                  <a:pt x="5954560" y="0"/>
                </a:lnTo>
                <a:lnTo>
                  <a:pt x="5954560" y="7619"/>
                </a:lnTo>
                <a:close/>
              </a:path>
              <a:path w="10659745" h="701675">
                <a:moveTo>
                  <a:pt x="6007900" y="7619"/>
                </a:moveTo>
                <a:lnTo>
                  <a:pt x="5977420" y="7619"/>
                </a:lnTo>
                <a:lnTo>
                  <a:pt x="5977420" y="0"/>
                </a:lnTo>
                <a:lnTo>
                  <a:pt x="6007900" y="0"/>
                </a:lnTo>
                <a:lnTo>
                  <a:pt x="6007900" y="7619"/>
                </a:lnTo>
                <a:close/>
              </a:path>
              <a:path w="10659745" h="701675">
                <a:moveTo>
                  <a:pt x="6061240" y="7619"/>
                </a:moveTo>
                <a:lnTo>
                  <a:pt x="6030760" y="7619"/>
                </a:lnTo>
                <a:lnTo>
                  <a:pt x="6030760" y="0"/>
                </a:lnTo>
                <a:lnTo>
                  <a:pt x="6061240" y="0"/>
                </a:lnTo>
                <a:lnTo>
                  <a:pt x="6061240" y="7619"/>
                </a:lnTo>
                <a:close/>
              </a:path>
              <a:path w="10659745" h="701675">
                <a:moveTo>
                  <a:pt x="6114580" y="7619"/>
                </a:moveTo>
                <a:lnTo>
                  <a:pt x="6084100" y="7619"/>
                </a:lnTo>
                <a:lnTo>
                  <a:pt x="6084100" y="0"/>
                </a:lnTo>
                <a:lnTo>
                  <a:pt x="6114580" y="0"/>
                </a:lnTo>
                <a:lnTo>
                  <a:pt x="6114580" y="7619"/>
                </a:lnTo>
                <a:close/>
              </a:path>
              <a:path w="10659745" h="701675">
                <a:moveTo>
                  <a:pt x="6167920" y="7619"/>
                </a:moveTo>
                <a:lnTo>
                  <a:pt x="6137440" y="7619"/>
                </a:lnTo>
                <a:lnTo>
                  <a:pt x="6137440" y="0"/>
                </a:lnTo>
                <a:lnTo>
                  <a:pt x="6167920" y="0"/>
                </a:lnTo>
                <a:lnTo>
                  <a:pt x="6167920" y="7619"/>
                </a:lnTo>
                <a:close/>
              </a:path>
              <a:path w="10659745" h="701675">
                <a:moveTo>
                  <a:pt x="6221260" y="7619"/>
                </a:moveTo>
                <a:lnTo>
                  <a:pt x="6190780" y="7619"/>
                </a:lnTo>
                <a:lnTo>
                  <a:pt x="6190780" y="0"/>
                </a:lnTo>
                <a:lnTo>
                  <a:pt x="6221260" y="0"/>
                </a:lnTo>
                <a:lnTo>
                  <a:pt x="6221260" y="7619"/>
                </a:lnTo>
                <a:close/>
              </a:path>
              <a:path w="10659745" h="701675">
                <a:moveTo>
                  <a:pt x="6274600" y="7619"/>
                </a:moveTo>
                <a:lnTo>
                  <a:pt x="6244120" y="7619"/>
                </a:lnTo>
                <a:lnTo>
                  <a:pt x="6244120" y="0"/>
                </a:lnTo>
                <a:lnTo>
                  <a:pt x="6274600" y="0"/>
                </a:lnTo>
                <a:lnTo>
                  <a:pt x="6274600" y="7619"/>
                </a:lnTo>
                <a:close/>
              </a:path>
              <a:path w="10659745" h="701675">
                <a:moveTo>
                  <a:pt x="6327940" y="7619"/>
                </a:moveTo>
                <a:lnTo>
                  <a:pt x="6297460" y="7619"/>
                </a:lnTo>
                <a:lnTo>
                  <a:pt x="6297460" y="0"/>
                </a:lnTo>
                <a:lnTo>
                  <a:pt x="6327940" y="0"/>
                </a:lnTo>
                <a:lnTo>
                  <a:pt x="6327940" y="7619"/>
                </a:lnTo>
                <a:close/>
              </a:path>
              <a:path w="10659745" h="701675">
                <a:moveTo>
                  <a:pt x="6381280" y="7619"/>
                </a:moveTo>
                <a:lnTo>
                  <a:pt x="6350800" y="7619"/>
                </a:lnTo>
                <a:lnTo>
                  <a:pt x="6350800" y="0"/>
                </a:lnTo>
                <a:lnTo>
                  <a:pt x="6381280" y="0"/>
                </a:lnTo>
                <a:lnTo>
                  <a:pt x="6381280" y="7619"/>
                </a:lnTo>
                <a:close/>
              </a:path>
              <a:path w="10659745" h="701675">
                <a:moveTo>
                  <a:pt x="6434620" y="7619"/>
                </a:moveTo>
                <a:lnTo>
                  <a:pt x="6404140" y="7619"/>
                </a:lnTo>
                <a:lnTo>
                  <a:pt x="6404140" y="0"/>
                </a:lnTo>
                <a:lnTo>
                  <a:pt x="6434620" y="0"/>
                </a:lnTo>
                <a:lnTo>
                  <a:pt x="6434620" y="7619"/>
                </a:lnTo>
                <a:close/>
              </a:path>
              <a:path w="10659745" h="701675">
                <a:moveTo>
                  <a:pt x="6487960" y="7619"/>
                </a:moveTo>
                <a:lnTo>
                  <a:pt x="6457480" y="7619"/>
                </a:lnTo>
                <a:lnTo>
                  <a:pt x="6457480" y="0"/>
                </a:lnTo>
                <a:lnTo>
                  <a:pt x="6487960" y="0"/>
                </a:lnTo>
                <a:lnTo>
                  <a:pt x="6487960" y="7619"/>
                </a:lnTo>
                <a:close/>
              </a:path>
              <a:path w="10659745" h="701675">
                <a:moveTo>
                  <a:pt x="6541300" y="7619"/>
                </a:moveTo>
                <a:lnTo>
                  <a:pt x="6510820" y="7619"/>
                </a:lnTo>
                <a:lnTo>
                  <a:pt x="6510820" y="0"/>
                </a:lnTo>
                <a:lnTo>
                  <a:pt x="6541300" y="0"/>
                </a:lnTo>
                <a:lnTo>
                  <a:pt x="6541300" y="7619"/>
                </a:lnTo>
                <a:close/>
              </a:path>
              <a:path w="10659745" h="701675">
                <a:moveTo>
                  <a:pt x="6594640" y="7619"/>
                </a:moveTo>
                <a:lnTo>
                  <a:pt x="6564160" y="7619"/>
                </a:lnTo>
                <a:lnTo>
                  <a:pt x="6564160" y="0"/>
                </a:lnTo>
                <a:lnTo>
                  <a:pt x="6594640" y="0"/>
                </a:lnTo>
                <a:lnTo>
                  <a:pt x="6594640" y="7619"/>
                </a:lnTo>
                <a:close/>
              </a:path>
              <a:path w="10659745" h="701675">
                <a:moveTo>
                  <a:pt x="6647980" y="7619"/>
                </a:moveTo>
                <a:lnTo>
                  <a:pt x="6617500" y="7619"/>
                </a:lnTo>
                <a:lnTo>
                  <a:pt x="6617500" y="0"/>
                </a:lnTo>
                <a:lnTo>
                  <a:pt x="6647980" y="0"/>
                </a:lnTo>
                <a:lnTo>
                  <a:pt x="6647980" y="7619"/>
                </a:lnTo>
                <a:close/>
              </a:path>
              <a:path w="10659745" h="701675">
                <a:moveTo>
                  <a:pt x="6701320" y="7619"/>
                </a:moveTo>
                <a:lnTo>
                  <a:pt x="6670840" y="7619"/>
                </a:lnTo>
                <a:lnTo>
                  <a:pt x="6670840" y="0"/>
                </a:lnTo>
                <a:lnTo>
                  <a:pt x="6701320" y="0"/>
                </a:lnTo>
                <a:lnTo>
                  <a:pt x="6701320" y="7619"/>
                </a:lnTo>
                <a:close/>
              </a:path>
              <a:path w="10659745" h="701675">
                <a:moveTo>
                  <a:pt x="6754660" y="7619"/>
                </a:moveTo>
                <a:lnTo>
                  <a:pt x="6724180" y="7619"/>
                </a:lnTo>
                <a:lnTo>
                  <a:pt x="6724180" y="0"/>
                </a:lnTo>
                <a:lnTo>
                  <a:pt x="6754660" y="0"/>
                </a:lnTo>
                <a:lnTo>
                  <a:pt x="6754660" y="7619"/>
                </a:lnTo>
                <a:close/>
              </a:path>
              <a:path w="10659745" h="701675">
                <a:moveTo>
                  <a:pt x="6808000" y="7619"/>
                </a:moveTo>
                <a:lnTo>
                  <a:pt x="6777520" y="7619"/>
                </a:lnTo>
                <a:lnTo>
                  <a:pt x="6777520" y="0"/>
                </a:lnTo>
                <a:lnTo>
                  <a:pt x="6808000" y="0"/>
                </a:lnTo>
                <a:lnTo>
                  <a:pt x="6808000" y="7619"/>
                </a:lnTo>
                <a:close/>
              </a:path>
              <a:path w="10659745" h="701675">
                <a:moveTo>
                  <a:pt x="6861340" y="7619"/>
                </a:moveTo>
                <a:lnTo>
                  <a:pt x="6830860" y="7619"/>
                </a:lnTo>
                <a:lnTo>
                  <a:pt x="6830860" y="0"/>
                </a:lnTo>
                <a:lnTo>
                  <a:pt x="6861340" y="0"/>
                </a:lnTo>
                <a:lnTo>
                  <a:pt x="6861340" y="7619"/>
                </a:lnTo>
                <a:close/>
              </a:path>
              <a:path w="10659745" h="701675">
                <a:moveTo>
                  <a:pt x="6914680" y="7619"/>
                </a:moveTo>
                <a:lnTo>
                  <a:pt x="6884200" y="7619"/>
                </a:lnTo>
                <a:lnTo>
                  <a:pt x="6884200" y="0"/>
                </a:lnTo>
                <a:lnTo>
                  <a:pt x="6914680" y="0"/>
                </a:lnTo>
                <a:lnTo>
                  <a:pt x="6914680" y="7619"/>
                </a:lnTo>
                <a:close/>
              </a:path>
              <a:path w="10659745" h="701675">
                <a:moveTo>
                  <a:pt x="6968020" y="7619"/>
                </a:moveTo>
                <a:lnTo>
                  <a:pt x="6937540" y="7619"/>
                </a:lnTo>
                <a:lnTo>
                  <a:pt x="6937540" y="0"/>
                </a:lnTo>
                <a:lnTo>
                  <a:pt x="6968020" y="0"/>
                </a:lnTo>
                <a:lnTo>
                  <a:pt x="6968020" y="7619"/>
                </a:lnTo>
                <a:close/>
              </a:path>
              <a:path w="10659745" h="701675">
                <a:moveTo>
                  <a:pt x="7021360" y="7619"/>
                </a:moveTo>
                <a:lnTo>
                  <a:pt x="6990880" y="7619"/>
                </a:lnTo>
                <a:lnTo>
                  <a:pt x="6990880" y="0"/>
                </a:lnTo>
                <a:lnTo>
                  <a:pt x="7021360" y="0"/>
                </a:lnTo>
                <a:lnTo>
                  <a:pt x="7021360" y="7619"/>
                </a:lnTo>
                <a:close/>
              </a:path>
              <a:path w="10659745" h="701675">
                <a:moveTo>
                  <a:pt x="7074700" y="7619"/>
                </a:moveTo>
                <a:lnTo>
                  <a:pt x="7044220" y="7619"/>
                </a:lnTo>
                <a:lnTo>
                  <a:pt x="7044220" y="0"/>
                </a:lnTo>
                <a:lnTo>
                  <a:pt x="7074700" y="0"/>
                </a:lnTo>
                <a:lnTo>
                  <a:pt x="7074700" y="7619"/>
                </a:lnTo>
                <a:close/>
              </a:path>
              <a:path w="10659745" h="701675">
                <a:moveTo>
                  <a:pt x="7128040" y="7619"/>
                </a:moveTo>
                <a:lnTo>
                  <a:pt x="7097560" y="7619"/>
                </a:lnTo>
                <a:lnTo>
                  <a:pt x="7097560" y="0"/>
                </a:lnTo>
                <a:lnTo>
                  <a:pt x="7128040" y="0"/>
                </a:lnTo>
                <a:lnTo>
                  <a:pt x="7128040" y="7619"/>
                </a:lnTo>
                <a:close/>
              </a:path>
              <a:path w="10659745" h="701675">
                <a:moveTo>
                  <a:pt x="7181380" y="7619"/>
                </a:moveTo>
                <a:lnTo>
                  <a:pt x="7150900" y="7619"/>
                </a:lnTo>
                <a:lnTo>
                  <a:pt x="7150900" y="0"/>
                </a:lnTo>
                <a:lnTo>
                  <a:pt x="7181380" y="0"/>
                </a:lnTo>
                <a:lnTo>
                  <a:pt x="7181380" y="7619"/>
                </a:lnTo>
                <a:close/>
              </a:path>
              <a:path w="10659745" h="701675">
                <a:moveTo>
                  <a:pt x="7234720" y="7619"/>
                </a:moveTo>
                <a:lnTo>
                  <a:pt x="7204240" y="7619"/>
                </a:lnTo>
                <a:lnTo>
                  <a:pt x="7204240" y="0"/>
                </a:lnTo>
                <a:lnTo>
                  <a:pt x="7234720" y="0"/>
                </a:lnTo>
                <a:lnTo>
                  <a:pt x="7234720" y="7619"/>
                </a:lnTo>
                <a:close/>
              </a:path>
              <a:path w="10659745" h="701675">
                <a:moveTo>
                  <a:pt x="7288060" y="7619"/>
                </a:moveTo>
                <a:lnTo>
                  <a:pt x="7257580" y="7619"/>
                </a:lnTo>
                <a:lnTo>
                  <a:pt x="7257580" y="0"/>
                </a:lnTo>
                <a:lnTo>
                  <a:pt x="7288060" y="0"/>
                </a:lnTo>
                <a:lnTo>
                  <a:pt x="7288060" y="7619"/>
                </a:lnTo>
                <a:close/>
              </a:path>
              <a:path w="10659745" h="701675">
                <a:moveTo>
                  <a:pt x="7341400" y="7619"/>
                </a:moveTo>
                <a:lnTo>
                  <a:pt x="7310920" y="7619"/>
                </a:lnTo>
                <a:lnTo>
                  <a:pt x="7310920" y="0"/>
                </a:lnTo>
                <a:lnTo>
                  <a:pt x="7341400" y="0"/>
                </a:lnTo>
                <a:lnTo>
                  <a:pt x="7341400" y="7619"/>
                </a:lnTo>
                <a:close/>
              </a:path>
              <a:path w="10659745" h="701675">
                <a:moveTo>
                  <a:pt x="7394740" y="7619"/>
                </a:moveTo>
                <a:lnTo>
                  <a:pt x="7364260" y="7619"/>
                </a:lnTo>
                <a:lnTo>
                  <a:pt x="7364260" y="0"/>
                </a:lnTo>
                <a:lnTo>
                  <a:pt x="7394740" y="0"/>
                </a:lnTo>
                <a:lnTo>
                  <a:pt x="7394740" y="7619"/>
                </a:lnTo>
                <a:close/>
              </a:path>
              <a:path w="10659745" h="701675">
                <a:moveTo>
                  <a:pt x="7448080" y="7619"/>
                </a:moveTo>
                <a:lnTo>
                  <a:pt x="7417600" y="7619"/>
                </a:lnTo>
                <a:lnTo>
                  <a:pt x="7417600" y="0"/>
                </a:lnTo>
                <a:lnTo>
                  <a:pt x="7448080" y="0"/>
                </a:lnTo>
                <a:lnTo>
                  <a:pt x="7448080" y="7619"/>
                </a:lnTo>
                <a:close/>
              </a:path>
              <a:path w="10659745" h="701675">
                <a:moveTo>
                  <a:pt x="7501420" y="7619"/>
                </a:moveTo>
                <a:lnTo>
                  <a:pt x="7470940" y="7619"/>
                </a:lnTo>
                <a:lnTo>
                  <a:pt x="7470940" y="0"/>
                </a:lnTo>
                <a:lnTo>
                  <a:pt x="7501420" y="0"/>
                </a:lnTo>
                <a:lnTo>
                  <a:pt x="7501420" y="7619"/>
                </a:lnTo>
                <a:close/>
              </a:path>
              <a:path w="10659745" h="701675">
                <a:moveTo>
                  <a:pt x="7554760" y="7619"/>
                </a:moveTo>
                <a:lnTo>
                  <a:pt x="7524280" y="7619"/>
                </a:lnTo>
                <a:lnTo>
                  <a:pt x="7524280" y="0"/>
                </a:lnTo>
                <a:lnTo>
                  <a:pt x="7554760" y="0"/>
                </a:lnTo>
                <a:lnTo>
                  <a:pt x="7554760" y="7619"/>
                </a:lnTo>
                <a:close/>
              </a:path>
              <a:path w="10659745" h="701675">
                <a:moveTo>
                  <a:pt x="7608100" y="7619"/>
                </a:moveTo>
                <a:lnTo>
                  <a:pt x="7577620" y="7619"/>
                </a:lnTo>
                <a:lnTo>
                  <a:pt x="7577620" y="0"/>
                </a:lnTo>
                <a:lnTo>
                  <a:pt x="7608100" y="0"/>
                </a:lnTo>
                <a:lnTo>
                  <a:pt x="7608100" y="7619"/>
                </a:lnTo>
                <a:close/>
              </a:path>
              <a:path w="10659745" h="701675">
                <a:moveTo>
                  <a:pt x="7661440" y="7619"/>
                </a:moveTo>
                <a:lnTo>
                  <a:pt x="7630960" y="7619"/>
                </a:lnTo>
                <a:lnTo>
                  <a:pt x="7630960" y="0"/>
                </a:lnTo>
                <a:lnTo>
                  <a:pt x="7661440" y="0"/>
                </a:lnTo>
                <a:lnTo>
                  <a:pt x="7661440" y="7619"/>
                </a:lnTo>
                <a:close/>
              </a:path>
              <a:path w="10659745" h="701675">
                <a:moveTo>
                  <a:pt x="7714780" y="7619"/>
                </a:moveTo>
                <a:lnTo>
                  <a:pt x="7684300" y="7619"/>
                </a:lnTo>
                <a:lnTo>
                  <a:pt x="7684300" y="0"/>
                </a:lnTo>
                <a:lnTo>
                  <a:pt x="7714780" y="0"/>
                </a:lnTo>
                <a:lnTo>
                  <a:pt x="7714780" y="7619"/>
                </a:lnTo>
                <a:close/>
              </a:path>
              <a:path w="10659745" h="701675">
                <a:moveTo>
                  <a:pt x="7768120" y="7619"/>
                </a:moveTo>
                <a:lnTo>
                  <a:pt x="7737640" y="7619"/>
                </a:lnTo>
                <a:lnTo>
                  <a:pt x="7737640" y="0"/>
                </a:lnTo>
                <a:lnTo>
                  <a:pt x="7768120" y="0"/>
                </a:lnTo>
                <a:lnTo>
                  <a:pt x="7768120" y="7619"/>
                </a:lnTo>
                <a:close/>
              </a:path>
              <a:path w="10659745" h="701675">
                <a:moveTo>
                  <a:pt x="7821460" y="7619"/>
                </a:moveTo>
                <a:lnTo>
                  <a:pt x="7790980" y="7619"/>
                </a:lnTo>
                <a:lnTo>
                  <a:pt x="7790980" y="0"/>
                </a:lnTo>
                <a:lnTo>
                  <a:pt x="7821460" y="0"/>
                </a:lnTo>
                <a:lnTo>
                  <a:pt x="7821460" y="7619"/>
                </a:lnTo>
                <a:close/>
              </a:path>
              <a:path w="10659745" h="701675">
                <a:moveTo>
                  <a:pt x="7874800" y="7619"/>
                </a:moveTo>
                <a:lnTo>
                  <a:pt x="7844320" y="7619"/>
                </a:lnTo>
                <a:lnTo>
                  <a:pt x="7844320" y="0"/>
                </a:lnTo>
                <a:lnTo>
                  <a:pt x="7874800" y="0"/>
                </a:lnTo>
                <a:lnTo>
                  <a:pt x="7874800" y="7619"/>
                </a:lnTo>
                <a:close/>
              </a:path>
              <a:path w="10659745" h="701675">
                <a:moveTo>
                  <a:pt x="7928140" y="7619"/>
                </a:moveTo>
                <a:lnTo>
                  <a:pt x="7897660" y="7619"/>
                </a:lnTo>
                <a:lnTo>
                  <a:pt x="7897660" y="0"/>
                </a:lnTo>
                <a:lnTo>
                  <a:pt x="7928140" y="0"/>
                </a:lnTo>
                <a:lnTo>
                  <a:pt x="7928140" y="7619"/>
                </a:lnTo>
                <a:close/>
              </a:path>
              <a:path w="10659745" h="701675">
                <a:moveTo>
                  <a:pt x="7981480" y="7619"/>
                </a:moveTo>
                <a:lnTo>
                  <a:pt x="7951000" y="7619"/>
                </a:lnTo>
                <a:lnTo>
                  <a:pt x="7951000" y="0"/>
                </a:lnTo>
                <a:lnTo>
                  <a:pt x="7981480" y="0"/>
                </a:lnTo>
                <a:lnTo>
                  <a:pt x="7981480" y="7619"/>
                </a:lnTo>
                <a:close/>
              </a:path>
              <a:path w="10659745" h="701675">
                <a:moveTo>
                  <a:pt x="8034820" y="7619"/>
                </a:moveTo>
                <a:lnTo>
                  <a:pt x="8004340" y="7619"/>
                </a:lnTo>
                <a:lnTo>
                  <a:pt x="8004340" y="0"/>
                </a:lnTo>
                <a:lnTo>
                  <a:pt x="8034820" y="0"/>
                </a:lnTo>
                <a:lnTo>
                  <a:pt x="8034820" y="7619"/>
                </a:lnTo>
                <a:close/>
              </a:path>
              <a:path w="10659745" h="701675">
                <a:moveTo>
                  <a:pt x="8088160" y="7619"/>
                </a:moveTo>
                <a:lnTo>
                  <a:pt x="8057680" y="7619"/>
                </a:lnTo>
                <a:lnTo>
                  <a:pt x="8057680" y="0"/>
                </a:lnTo>
                <a:lnTo>
                  <a:pt x="8088160" y="0"/>
                </a:lnTo>
                <a:lnTo>
                  <a:pt x="8088160" y="7619"/>
                </a:lnTo>
                <a:close/>
              </a:path>
              <a:path w="10659745" h="701675">
                <a:moveTo>
                  <a:pt x="8141500" y="7619"/>
                </a:moveTo>
                <a:lnTo>
                  <a:pt x="8111020" y="7619"/>
                </a:lnTo>
                <a:lnTo>
                  <a:pt x="8111020" y="0"/>
                </a:lnTo>
                <a:lnTo>
                  <a:pt x="8141500" y="0"/>
                </a:lnTo>
                <a:lnTo>
                  <a:pt x="8141500" y="7619"/>
                </a:lnTo>
                <a:close/>
              </a:path>
              <a:path w="10659745" h="701675">
                <a:moveTo>
                  <a:pt x="8194840" y="7619"/>
                </a:moveTo>
                <a:lnTo>
                  <a:pt x="8164360" y="7619"/>
                </a:lnTo>
                <a:lnTo>
                  <a:pt x="8164360" y="0"/>
                </a:lnTo>
                <a:lnTo>
                  <a:pt x="8194840" y="0"/>
                </a:lnTo>
                <a:lnTo>
                  <a:pt x="8194840" y="7619"/>
                </a:lnTo>
                <a:close/>
              </a:path>
              <a:path w="10659745" h="701675">
                <a:moveTo>
                  <a:pt x="8248180" y="7619"/>
                </a:moveTo>
                <a:lnTo>
                  <a:pt x="8217700" y="7619"/>
                </a:lnTo>
                <a:lnTo>
                  <a:pt x="8217700" y="0"/>
                </a:lnTo>
                <a:lnTo>
                  <a:pt x="8248180" y="0"/>
                </a:lnTo>
                <a:lnTo>
                  <a:pt x="8248180" y="7619"/>
                </a:lnTo>
                <a:close/>
              </a:path>
              <a:path w="10659745" h="701675">
                <a:moveTo>
                  <a:pt x="8301520" y="7619"/>
                </a:moveTo>
                <a:lnTo>
                  <a:pt x="8271040" y="7619"/>
                </a:lnTo>
                <a:lnTo>
                  <a:pt x="8271040" y="0"/>
                </a:lnTo>
                <a:lnTo>
                  <a:pt x="8301520" y="0"/>
                </a:lnTo>
                <a:lnTo>
                  <a:pt x="8301520" y="7619"/>
                </a:lnTo>
                <a:close/>
              </a:path>
              <a:path w="10659745" h="701675">
                <a:moveTo>
                  <a:pt x="8354860" y="7619"/>
                </a:moveTo>
                <a:lnTo>
                  <a:pt x="8324380" y="7619"/>
                </a:lnTo>
                <a:lnTo>
                  <a:pt x="8324380" y="0"/>
                </a:lnTo>
                <a:lnTo>
                  <a:pt x="8354860" y="0"/>
                </a:lnTo>
                <a:lnTo>
                  <a:pt x="8354860" y="7619"/>
                </a:lnTo>
                <a:close/>
              </a:path>
              <a:path w="10659745" h="701675">
                <a:moveTo>
                  <a:pt x="8408200" y="7619"/>
                </a:moveTo>
                <a:lnTo>
                  <a:pt x="8377720" y="7619"/>
                </a:lnTo>
                <a:lnTo>
                  <a:pt x="8377720" y="0"/>
                </a:lnTo>
                <a:lnTo>
                  <a:pt x="8408200" y="0"/>
                </a:lnTo>
                <a:lnTo>
                  <a:pt x="8408200" y="7619"/>
                </a:lnTo>
                <a:close/>
              </a:path>
              <a:path w="10659745" h="701675">
                <a:moveTo>
                  <a:pt x="8461540" y="7619"/>
                </a:moveTo>
                <a:lnTo>
                  <a:pt x="8431060" y="7619"/>
                </a:lnTo>
                <a:lnTo>
                  <a:pt x="8431060" y="0"/>
                </a:lnTo>
                <a:lnTo>
                  <a:pt x="8461540" y="0"/>
                </a:lnTo>
                <a:lnTo>
                  <a:pt x="8461540" y="7619"/>
                </a:lnTo>
                <a:close/>
              </a:path>
              <a:path w="10659745" h="701675">
                <a:moveTo>
                  <a:pt x="8514880" y="7619"/>
                </a:moveTo>
                <a:lnTo>
                  <a:pt x="8484400" y="7619"/>
                </a:lnTo>
                <a:lnTo>
                  <a:pt x="8484400" y="0"/>
                </a:lnTo>
                <a:lnTo>
                  <a:pt x="8514880" y="0"/>
                </a:lnTo>
                <a:lnTo>
                  <a:pt x="8514880" y="7619"/>
                </a:lnTo>
                <a:close/>
              </a:path>
              <a:path w="10659745" h="701675">
                <a:moveTo>
                  <a:pt x="8568220" y="7619"/>
                </a:moveTo>
                <a:lnTo>
                  <a:pt x="8537740" y="7619"/>
                </a:lnTo>
                <a:lnTo>
                  <a:pt x="8537740" y="0"/>
                </a:lnTo>
                <a:lnTo>
                  <a:pt x="8568220" y="0"/>
                </a:lnTo>
                <a:lnTo>
                  <a:pt x="8568220" y="7619"/>
                </a:lnTo>
                <a:close/>
              </a:path>
              <a:path w="10659745" h="701675">
                <a:moveTo>
                  <a:pt x="8621560" y="7619"/>
                </a:moveTo>
                <a:lnTo>
                  <a:pt x="8591080" y="7619"/>
                </a:lnTo>
                <a:lnTo>
                  <a:pt x="8591080" y="0"/>
                </a:lnTo>
                <a:lnTo>
                  <a:pt x="8621560" y="0"/>
                </a:lnTo>
                <a:lnTo>
                  <a:pt x="8621560" y="7619"/>
                </a:lnTo>
                <a:close/>
              </a:path>
              <a:path w="10659745" h="701675">
                <a:moveTo>
                  <a:pt x="8674900" y="7619"/>
                </a:moveTo>
                <a:lnTo>
                  <a:pt x="8644420" y="7619"/>
                </a:lnTo>
                <a:lnTo>
                  <a:pt x="8644420" y="0"/>
                </a:lnTo>
                <a:lnTo>
                  <a:pt x="8674900" y="0"/>
                </a:lnTo>
                <a:lnTo>
                  <a:pt x="8674900" y="7619"/>
                </a:lnTo>
                <a:close/>
              </a:path>
              <a:path w="10659745" h="701675">
                <a:moveTo>
                  <a:pt x="8728240" y="7619"/>
                </a:moveTo>
                <a:lnTo>
                  <a:pt x="8697760" y="7619"/>
                </a:lnTo>
                <a:lnTo>
                  <a:pt x="8697760" y="0"/>
                </a:lnTo>
                <a:lnTo>
                  <a:pt x="8728240" y="0"/>
                </a:lnTo>
                <a:lnTo>
                  <a:pt x="8728240" y="7619"/>
                </a:lnTo>
                <a:close/>
              </a:path>
              <a:path w="10659745" h="701675">
                <a:moveTo>
                  <a:pt x="8781580" y="7619"/>
                </a:moveTo>
                <a:lnTo>
                  <a:pt x="8751100" y="7619"/>
                </a:lnTo>
                <a:lnTo>
                  <a:pt x="8751100" y="0"/>
                </a:lnTo>
                <a:lnTo>
                  <a:pt x="8781580" y="0"/>
                </a:lnTo>
                <a:lnTo>
                  <a:pt x="8781580" y="7619"/>
                </a:lnTo>
                <a:close/>
              </a:path>
              <a:path w="10659745" h="701675">
                <a:moveTo>
                  <a:pt x="8834920" y="7619"/>
                </a:moveTo>
                <a:lnTo>
                  <a:pt x="8804440" y="7619"/>
                </a:lnTo>
                <a:lnTo>
                  <a:pt x="8804440" y="0"/>
                </a:lnTo>
                <a:lnTo>
                  <a:pt x="8834920" y="0"/>
                </a:lnTo>
                <a:lnTo>
                  <a:pt x="8834920" y="7619"/>
                </a:lnTo>
                <a:close/>
              </a:path>
              <a:path w="10659745" h="701675">
                <a:moveTo>
                  <a:pt x="8888260" y="7619"/>
                </a:moveTo>
                <a:lnTo>
                  <a:pt x="8857780" y="7619"/>
                </a:lnTo>
                <a:lnTo>
                  <a:pt x="8857780" y="0"/>
                </a:lnTo>
                <a:lnTo>
                  <a:pt x="8888260" y="0"/>
                </a:lnTo>
                <a:lnTo>
                  <a:pt x="8888260" y="7619"/>
                </a:lnTo>
                <a:close/>
              </a:path>
              <a:path w="10659745" h="701675">
                <a:moveTo>
                  <a:pt x="8941600" y="7619"/>
                </a:moveTo>
                <a:lnTo>
                  <a:pt x="8911120" y="7619"/>
                </a:lnTo>
                <a:lnTo>
                  <a:pt x="8911120" y="0"/>
                </a:lnTo>
                <a:lnTo>
                  <a:pt x="8941600" y="0"/>
                </a:lnTo>
                <a:lnTo>
                  <a:pt x="8941600" y="7619"/>
                </a:lnTo>
                <a:close/>
              </a:path>
              <a:path w="10659745" h="701675">
                <a:moveTo>
                  <a:pt x="8994940" y="7619"/>
                </a:moveTo>
                <a:lnTo>
                  <a:pt x="8964460" y="7619"/>
                </a:lnTo>
                <a:lnTo>
                  <a:pt x="8964460" y="0"/>
                </a:lnTo>
                <a:lnTo>
                  <a:pt x="8994940" y="0"/>
                </a:lnTo>
                <a:lnTo>
                  <a:pt x="8994940" y="7619"/>
                </a:lnTo>
                <a:close/>
              </a:path>
              <a:path w="10659745" h="701675">
                <a:moveTo>
                  <a:pt x="9048280" y="7619"/>
                </a:moveTo>
                <a:lnTo>
                  <a:pt x="9017800" y="7619"/>
                </a:lnTo>
                <a:lnTo>
                  <a:pt x="9017800" y="0"/>
                </a:lnTo>
                <a:lnTo>
                  <a:pt x="9048280" y="0"/>
                </a:lnTo>
                <a:lnTo>
                  <a:pt x="9048280" y="7619"/>
                </a:lnTo>
                <a:close/>
              </a:path>
              <a:path w="10659745" h="701675">
                <a:moveTo>
                  <a:pt x="9101620" y="7619"/>
                </a:moveTo>
                <a:lnTo>
                  <a:pt x="9071140" y="7619"/>
                </a:lnTo>
                <a:lnTo>
                  <a:pt x="9071140" y="0"/>
                </a:lnTo>
                <a:lnTo>
                  <a:pt x="9101620" y="0"/>
                </a:lnTo>
                <a:lnTo>
                  <a:pt x="9101620" y="7619"/>
                </a:lnTo>
                <a:close/>
              </a:path>
              <a:path w="10659745" h="701675">
                <a:moveTo>
                  <a:pt x="9154960" y="7619"/>
                </a:moveTo>
                <a:lnTo>
                  <a:pt x="9124480" y="7619"/>
                </a:lnTo>
                <a:lnTo>
                  <a:pt x="9124480" y="0"/>
                </a:lnTo>
                <a:lnTo>
                  <a:pt x="9154960" y="0"/>
                </a:lnTo>
                <a:lnTo>
                  <a:pt x="9154960" y="7619"/>
                </a:lnTo>
                <a:close/>
              </a:path>
              <a:path w="10659745" h="701675">
                <a:moveTo>
                  <a:pt x="9208300" y="7619"/>
                </a:moveTo>
                <a:lnTo>
                  <a:pt x="9177820" y="7619"/>
                </a:lnTo>
                <a:lnTo>
                  <a:pt x="9177820" y="0"/>
                </a:lnTo>
                <a:lnTo>
                  <a:pt x="9208300" y="0"/>
                </a:lnTo>
                <a:lnTo>
                  <a:pt x="9208300" y="7619"/>
                </a:lnTo>
                <a:close/>
              </a:path>
              <a:path w="10659745" h="701675">
                <a:moveTo>
                  <a:pt x="9261640" y="7619"/>
                </a:moveTo>
                <a:lnTo>
                  <a:pt x="9231160" y="7619"/>
                </a:lnTo>
                <a:lnTo>
                  <a:pt x="9231160" y="0"/>
                </a:lnTo>
                <a:lnTo>
                  <a:pt x="9261640" y="0"/>
                </a:lnTo>
                <a:lnTo>
                  <a:pt x="9261640" y="7619"/>
                </a:lnTo>
                <a:close/>
              </a:path>
              <a:path w="10659745" h="701675">
                <a:moveTo>
                  <a:pt x="9314980" y="7619"/>
                </a:moveTo>
                <a:lnTo>
                  <a:pt x="9284500" y="7619"/>
                </a:lnTo>
                <a:lnTo>
                  <a:pt x="9284500" y="0"/>
                </a:lnTo>
                <a:lnTo>
                  <a:pt x="9314980" y="0"/>
                </a:lnTo>
                <a:lnTo>
                  <a:pt x="9314980" y="7619"/>
                </a:lnTo>
                <a:close/>
              </a:path>
              <a:path w="10659745" h="701675">
                <a:moveTo>
                  <a:pt x="9368320" y="7619"/>
                </a:moveTo>
                <a:lnTo>
                  <a:pt x="9337840" y="7619"/>
                </a:lnTo>
                <a:lnTo>
                  <a:pt x="9337840" y="0"/>
                </a:lnTo>
                <a:lnTo>
                  <a:pt x="9368320" y="0"/>
                </a:lnTo>
                <a:lnTo>
                  <a:pt x="9368320" y="7619"/>
                </a:lnTo>
                <a:close/>
              </a:path>
              <a:path w="10659745" h="701675">
                <a:moveTo>
                  <a:pt x="9421660" y="7619"/>
                </a:moveTo>
                <a:lnTo>
                  <a:pt x="9391180" y="7619"/>
                </a:lnTo>
                <a:lnTo>
                  <a:pt x="9391180" y="0"/>
                </a:lnTo>
                <a:lnTo>
                  <a:pt x="9421660" y="0"/>
                </a:lnTo>
                <a:lnTo>
                  <a:pt x="9421660" y="7619"/>
                </a:lnTo>
                <a:close/>
              </a:path>
              <a:path w="10659745" h="701675">
                <a:moveTo>
                  <a:pt x="9475000" y="7619"/>
                </a:moveTo>
                <a:lnTo>
                  <a:pt x="9444520" y="7619"/>
                </a:lnTo>
                <a:lnTo>
                  <a:pt x="9444520" y="0"/>
                </a:lnTo>
                <a:lnTo>
                  <a:pt x="9475000" y="0"/>
                </a:lnTo>
                <a:lnTo>
                  <a:pt x="9475000" y="7619"/>
                </a:lnTo>
                <a:close/>
              </a:path>
              <a:path w="10659745" h="701675">
                <a:moveTo>
                  <a:pt x="9528340" y="7619"/>
                </a:moveTo>
                <a:lnTo>
                  <a:pt x="9497860" y="7619"/>
                </a:lnTo>
                <a:lnTo>
                  <a:pt x="9497860" y="0"/>
                </a:lnTo>
                <a:lnTo>
                  <a:pt x="9528340" y="0"/>
                </a:lnTo>
                <a:lnTo>
                  <a:pt x="9528340" y="7619"/>
                </a:lnTo>
                <a:close/>
              </a:path>
              <a:path w="10659745" h="701675">
                <a:moveTo>
                  <a:pt x="9581680" y="7619"/>
                </a:moveTo>
                <a:lnTo>
                  <a:pt x="9551200" y="7619"/>
                </a:lnTo>
                <a:lnTo>
                  <a:pt x="9551200" y="0"/>
                </a:lnTo>
                <a:lnTo>
                  <a:pt x="9581680" y="0"/>
                </a:lnTo>
                <a:lnTo>
                  <a:pt x="9581680" y="7619"/>
                </a:lnTo>
                <a:close/>
              </a:path>
              <a:path w="10659745" h="701675">
                <a:moveTo>
                  <a:pt x="9635020" y="7619"/>
                </a:moveTo>
                <a:lnTo>
                  <a:pt x="9604540" y="7619"/>
                </a:lnTo>
                <a:lnTo>
                  <a:pt x="9604540" y="0"/>
                </a:lnTo>
                <a:lnTo>
                  <a:pt x="9635020" y="0"/>
                </a:lnTo>
                <a:lnTo>
                  <a:pt x="9635020" y="7619"/>
                </a:lnTo>
                <a:close/>
              </a:path>
              <a:path w="10659745" h="701675">
                <a:moveTo>
                  <a:pt x="9688360" y="7619"/>
                </a:moveTo>
                <a:lnTo>
                  <a:pt x="9657880" y="7619"/>
                </a:lnTo>
                <a:lnTo>
                  <a:pt x="9657880" y="0"/>
                </a:lnTo>
                <a:lnTo>
                  <a:pt x="9688360" y="0"/>
                </a:lnTo>
                <a:lnTo>
                  <a:pt x="9688360" y="7619"/>
                </a:lnTo>
                <a:close/>
              </a:path>
              <a:path w="10659745" h="701675">
                <a:moveTo>
                  <a:pt x="9741700" y="7619"/>
                </a:moveTo>
                <a:lnTo>
                  <a:pt x="9711220" y="7619"/>
                </a:lnTo>
                <a:lnTo>
                  <a:pt x="9711220" y="0"/>
                </a:lnTo>
                <a:lnTo>
                  <a:pt x="9741700" y="0"/>
                </a:lnTo>
                <a:lnTo>
                  <a:pt x="9741700" y="7619"/>
                </a:lnTo>
                <a:close/>
              </a:path>
              <a:path w="10659745" h="701675">
                <a:moveTo>
                  <a:pt x="9795040" y="7619"/>
                </a:moveTo>
                <a:lnTo>
                  <a:pt x="9764560" y="7619"/>
                </a:lnTo>
                <a:lnTo>
                  <a:pt x="9764560" y="0"/>
                </a:lnTo>
                <a:lnTo>
                  <a:pt x="9795040" y="0"/>
                </a:lnTo>
                <a:lnTo>
                  <a:pt x="9795040" y="7619"/>
                </a:lnTo>
                <a:close/>
              </a:path>
              <a:path w="10659745" h="701675">
                <a:moveTo>
                  <a:pt x="9848380" y="7619"/>
                </a:moveTo>
                <a:lnTo>
                  <a:pt x="9817900" y="7619"/>
                </a:lnTo>
                <a:lnTo>
                  <a:pt x="9817900" y="0"/>
                </a:lnTo>
                <a:lnTo>
                  <a:pt x="9848380" y="0"/>
                </a:lnTo>
                <a:lnTo>
                  <a:pt x="9848380" y="7619"/>
                </a:lnTo>
                <a:close/>
              </a:path>
              <a:path w="10659745" h="701675">
                <a:moveTo>
                  <a:pt x="9901720" y="7619"/>
                </a:moveTo>
                <a:lnTo>
                  <a:pt x="9871240" y="7619"/>
                </a:lnTo>
                <a:lnTo>
                  <a:pt x="9871240" y="0"/>
                </a:lnTo>
                <a:lnTo>
                  <a:pt x="9901720" y="0"/>
                </a:lnTo>
                <a:lnTo>
                  <a:pt x="9901720" y="7619"/>
                </a:lnTo>
                <a:close/>
              </a:path>
              <a:path w="10659745" h="701675">
                <a:moveTo>
                  <a:pt x="9955060" y="7619"/>
                </a:moveTo>
                <a:lnTo>
                  <a:pt x="9924580" y="7619"/>
                </a:lnTo>
                <a:lnTo>
                  <a:pt x="9924580" y="0"/>
                </a:lnTo>
                <a:lnTo>
                  <a:pt x="9955060" y="0"/>
                </a:lnTo>
                <a:lnTo>
                  <a:pt x="9955060" y="7619"/>
                </a:lnTo>
                <a:close/>
              </a:path>
              <a:path w="10659745" h="701675">
                <a:moveTo>
                  <a:pt x="10008400" y="7619"/>
                </a:moveTo>
                <a:lnTo>
                  <a:pt x="9977920" y="7619"/>
                </a:lnTo>
                <a:lnTo>
                  <a:pt x="9977920" y="0"/>
                </a:lnTo>
                <a:lnTo>
                  <a:pt x="10008400" y="0"/>
                </a:lnTo>
                <a:lnTo>
                  <a:pt x="10008400" y="7619"/>
                </a:lnTo>
                <a:close/>
              </a:path>
              <a:path w="10659745" h="701675">
                <a:moveTo>
                  <a:pt x="10061740" y="7619"/>
                </a:moveTo>
                <a:lnTo>
                  <a:pt x="10031260" y="7619"/>
                </a:lnTo>
                <a:lnTo>
                  <a:pt x="10031260" y="0"/>
                </a:lnTo>
                <a:lnTo>
                  <a:pt x="10061740" y="0"/>
                </a:lnTo>
                <a:lnTo>
                  <a:pt x="10061740" y="7619"/>
                </a:lnTo>
                <a:close/>
              </a:path>
              <a:path w="10659745" h="701675">
                <a:moveTo>
                  <a:pt x="10115080" y="7619"/>
                </a:moveTo>
                <a:lnTo>
                  <a:pt x="10084600" y="7619"/>
                </a:lnTo>
                <a:lnTo>
                  <a:pt x="10084600" y="0"/>
                </a:lnTo>
                <a:lnTo>
                  <a:pt x="10115080" y="0"/>
                </a:lnTo>
                <a:lnTo>
                  <a:pt x="10115080" y="7619"/>
                </a:lnTo>
                <a:close/>
              </a:path>
              <a:path w="10659745" h="701675">
                <a:moveTo>
                  <a:pt x="10168420" y="7619"/>
                </a:moveTo>
                <a:lnTo>
                  <a:pt x="10137940" y="7619"/>
                </a:lnTo>
                <a:lnTo>
                  <a:pt x="10137940" y="0"/>
                </a:lnTo>
                <a:lnTo>
                  <a:pt x="10168420" y="0"/>
                </a:lnTo>
                <a:lnTo>
                  <a:pt x="10168420" y="7619"/>
                </a:lnTo>
                <a:close/>
              </a:path>
              <a:path w="10659745" h="701675">
                <a:moveTo>
                  <a:pt x="10221760" y="7619"/>
                </a:moveTo>
                <a:lnTo>
                  <a:pt x="10191280" y="7619"/>
                </a:lnTo>
                <a:lnTo>
                  <a:pt x="10191280" y="0"/>
                </a:lnTo>
                <a:lnTo>
                  <a:pt x="10221760" y="0"/>
                </a:lnTo>
                <a:lnTo>
                  <a:pt x="10221760" y="7619"/>
                </a:lnTo>
                <a:close/>
              </a:path>
              <a:path w="10659745" h="701675">
                <a:moveTo>
                  <a:pt x="10275100" y="7619"/>
                </a:moveTo>
                <a:lnTo>
                  <a:pt x="10244620" y="7619"/>
                </a:lnTo>
                <a:lnTo>
                  <a:pt x="10244620" y="0"/>
                </a:lnTo>
                <a:lnTo>
                  <a:pt x="10275100" y="0"/>
                </a:lnTo>
                <a:lnTo>
                  <a:pt x="10275100" y="7619"/>
                </a:lnTo>
                <a:close/>
              </a:path>
              <a:path w="10659745" h="701675">
                <a:moveTo>
                  <a:pt x="10328440" y="7619"/>
                </a:moveTo>
                <a:lnTo>
                  <a:pt x="10297960" y="7619"/>
                </a:lnTo>
                <a:lnTo>
                  <a:pt x="10297960" y="0"/>
                </a:lnTo>
                <a:lnTo>
                  <a:pt x="10328440" y="0"/>
                </a:lnTo>
                <a:lnTo>
                  <a:pt x="10328440" y="7619"/>
                </a:lnTo>
                <a:close/>
              </a:path>
              <a:path w="10659745" h="701675">
                <a:moveTo>
                  <a:pt x="10381780" y="7619"/>
                </a:moveTo>
                <a:lnTo>
                  <a:pt x="10351300" y="7619"/>
                </a:lnTo>
                <a:lnTo>
                  <a:pt x="10351300" y="0"/>
                </a:lnTo>
                <a:lnTo>
                  <a:pt x="10381780" y="0"/>
                </a:lnTo>
                <a:lnTo>
                  <a:pt x="10381780" y="7619"/>
                </a:lnTo>
                <a:close/>
              </a:path>
              <a:path w="10659745" h="701675">
                <a:moveTo>
                  <a:pt x="10435120" y="7619"/>
                </a:moveTo>
                <a:lnTo>
                  <a:pt x="10404640" y="7619"/>
                </a:lnTo>
                <a:lnTo>
                  <a:pt x="10404640" y="0"/>
                </a:lnTo>
                <a:lnTo>
                  <a:pt x="10435120" y="0"/>
                </a:lnTo>
                <a:lnTo>
                  <a:pt x="10435120" y="7619"/>
                </a:lnTo>
                <a:close/>
              </a:path>
              <a:path w="10659745" h="701675">
                <a:moveTo>
                  <a:pt x="10488460" y="7619"/>
                </a:moveTo>
                <a:lnTo>
                  <a:pt x="10457980" y="7619"/>
                </a:lnTo>
                <a:lnTo>
                  <a:pt x="10457980" y="0"/>
                </a:lnTo>
                <a:lnTo>
                  <a:pt x="10488460" y="0"/>
                </a:lnTo>
                <a:lnTo>
                  <a:pt x="10488460" y="7619"/>
                </a:lnTo>
                <a:close/>
              </a:path>
              <a:path w="10659745" h="701675">
                <a:moveTo>
                  <a:pt x="10541800" y="7619"/>
                </a:moveTo>
                <a:lnTo>
                  <a:pt x="10511320" y="7619"/>
                </a:lnTo>
                <a:lnTo>
                  <a:pt x="10511320" y="0"/>
                </a:lnTo>
                <a:lnTo>
                  <a:pt x="10541800" y="0"/>
                </a:lnTo>
                <a:lnTo>
                  <a:pt x="10541800" y="7619"/>
                </a:lnTo>
                <a:close/>
              </a:path>
              <a:path w="10659745" h="701675">
                <a:moveTo>
                  <a:pt x="10595140" y="7619"/>
                </a:moveTo>
                <a:lnTo>
                  <a:pt x="10564660" y="7619"/>
                </a:lnTo>
                <a:lnTo>
                  <a:pt x="10564660" y="0"/>
                </a:lnTo>
                <a:lnTo>
                  <a:pt x="10595140" y="0"/>
                </a:lnTo>
                <a:lnTo>
                  <a:pt x="10595140" y="7619"/>
                </a:lnTo>
                <a:close/>
              </a:path>
              <a:path w="10659745" h="701675">
                <a:moveTo>
                  <a:pt x="10648480" y="7619"/>
                </a:moveTo>
                <a:lnTo>
                  <a:pt x="10618000" y="7619"/>
                </a:lnTo>
                <a:lnTo>
                  <a:pt x="10618000" y="0"/>
                </a:lnTo>
                <a:lnTo>
                  <a:pt x="10648480" y="0"/>
                </a:lnTo>
                <a:lnTo>
                  <a:pt x="10648480" y="7619"/>
                </a:lnTo>
                <a:close/>
              </a:path>
              <a:path w="10659745" h="701675">
                <a:moveTo>
                  <a:pt x="10659440" y="49999"/>
                </a:moveTo>
                <a:lnTo>
                  <a:pt x="10651820" y="49999"/>
                </a:lnTo>
                <a:lnTo>
                  <a:pt x="10651820" y="19519"/>
                </a:lnTo>
                <a:lnTo>
                  <a:pt x="10659440" y="19519"/>
                </a:lnTo>
                <a:lnTo>
                  <a:pt x="10659440" y="49999"/>
                </a:lnTo>
                <a:close/>
              </a:path>
              <a:path w="10659745" h="701675">
                <a:moveTo>
                  <a:pt x="10659440" y="103339"/>
                </a:moveTo>
                <a:lnTo>
                  <a:pt x="10651820" y="103339"/>
                </a:lnTo>
                <a:lnTo>
                  <a:pt x="10651820" y="72859"/>
                </a:lnTo>
                <a:lnTo>
                  <a:pt x="10659440" y="72859"/>
                </a:lnTo>
                <a:lnTo>
                  <a:pt x="10659440" y="103339"/>
                </a:lnTo>
                <a:close/>
              </a:path>
              <a:path w="10659745" h="701675">
                <a:moveTo>
                  <a:pt x="10659440" y="156679"/>
                </a:moveTo>
                <a:lnTo>
                  <a:pt x="10651820" y="156679"/>
                </a:lnTo>
                <a:lnTo>
                  <a:pt x="10651820" y="126199"/>
                </a:lnTo>
                <a:lnTo>
                  <a:pt x="10659440" y="126199"/>
                </a:lnTo>
                <a:lnTo>
                  <a:pt x="10659440" y="156679"/>
                </a:lnTo>
                <a:close/>
              </a:path>
              <a:path w="10659745" h="701675">
                <a:moveTo>
                  <a:pt x="10659440" y="210019"/>
                </a:moveTo>
                <a:lnTo>
                  <a:pt x="10651820" y="210019"/>
                </a:lnTo>
                <a:lnTo>
                  <a:pt x="10651820" y="179539"/>
                </a:lnTo>
                <a:lnTo>
                  <a:pt x="10659440" y="179539"/>
                </a:lnTo>
                <a:lnTo>
                  <a:pt x="10659440" y="210019"/>
                </a:lnTo>
                <a:close/>
              </a:path>
              <a:path w="10659745" h="701675">
                <a:moveTo>
                  <a:pt x="10659440" y="263359"/>
                </a:moveTo>
                <a:lnTo>
                  <a:pt x="10651820" y="263359"/>
                </a:lnTo>
                <a:lnTo>
                  <a:pt x="10651820" y="232879"/>
                </a:lnTo>
                <a:lnTo>
                  <a:pt x="10659440" y="232879"/>
                </a:lnTo>
                <a:lnTo>
                  <a:pt x="10659440" y="263359"/>
                </a:lnTo>
                <a:close/>
              </a:path>
              <a:path w="10659745" h="701675">
                <a:moveTo>
                  <a:pt x="10659440" y="316699"/>
                </a:moveTo>
                <a:lnTo>
                  <a:pt x="10651820" y="316699"/>
                </a:lnTo>
                <a:lnTo>
                  <a:pt x="10651820" y="286219"/>
                </a:lnTo>
                <a:lnTo>
                  <a:pt x="10659440" y="286219"/>
                </a:lnTo>
                <a:lnTo>
                  <a:pt x="10659440" y="316699"/>
                </a:lnTo>
                <a:close/>
              </a:path>
              <a:path w="10659745" h="701675">
                <a:moveTo>
                  <a:pt x="10659440" y="370039"/>
                </a:moveTo>
                <a:lnTo>
                  <a:pt x="10651820" y="370039"/>
                </a:lnTo>
                <a:lnTo>
                  <a:pt x="10651820" y="339559"/>
                </a:lnTo>
                <a:lnTo>
                  <a:pt x="10659440" y="339559"/>
                </a:lnTo>
                <a:lnTo>
                  <a:pt x="10659440" y="370039"/>
                </a:lnTo>
                <a:close/>
              </a:path>
              <a:path w="10659745" h="701675">
                <a:moveTo>
                  <a:pt x="10659440" y="423379"/>
                </a:moveTo>
                <a:lnTo>
                  <a:pt x="10651820" y="423379"/>
                </a:lnTo>
                <a:lnTo>
                  <a:pt x="10651820" y="392899"/>
                </a:lnTo>
                <a:lnTo>
                  <a:pt x="10659440" y="392899"/>
                </a:lnTo>
                <a:lnTo>
                  <a:pt x="10659440" y="423379"/>
                </a:lnTo>
                <a:close/>
              </a:path>
              <a:path w="10659745" h="701675">
                <a:moveTo>
                  <a:pt x="10659440" y="476719"/>
                </a:moveTo>
                <a:lnTo>
                  <a:pt x="10651820" y="476719"/>
                </a:lnTo>
                <a:lnTo>
                  <a:pt x="10651820" y="446239"/>
                </a:lnTo>
                <a:lnTo>
                  <a:pt x="10659440" y="446239"/>
                </a:lnTo>
                <a:lnTo>
                  <a:pt x="10659440" y="476719"/>
                </a:lnTo>
                <a:close/>
              </a:path>
              <a:path w="10659745" h="701675">
                <a:moveTo>
                  <a:pt x="10659440" y="530059"/>
                </a:moveTo>
                <a:lnTo>
                  <a:pt x="10651820" y="530059"/>
                </a:lnTo>
                <a:lnTo>
                  <a:pt x="10651820" y="499579"/>
                </a:lnTo>
                <a:lnTo>
                  <a:pt x="10659440" y="499579"/>
                </a:lnTo>
                <a:lnTo>
                  <a:pt x="10659440" y="530059"/>
                </a:lnTo>
                <a:close/>
              </a:path>
              <a:path w="10659745" h="701675">
                <a:moveTo>
                  <a:pt x="10659440" y="583399"/>
                </a:moveTo>
                <a:lnTo>
                  <a:pt x="10651820" y="583399"/>
                </a:lnTo>
                <a:lnTo>
                  <a:pt x="10651820" y="552919"/>
                </a:lnTo>
                <a:lnTo>
                  <a:pt x="10659440" y="552919"/>
                </a:lnTo>
                <a:lnTo>
                  <a:pt x="10659440" y="583399"/>
                </a:lnTo>
                <a:close/>
              </a:path>
              <a:path w="10659745" h="701675">
                <a:moveTo>
                  <a:pt x="10659440" y="636739"/>
                </a:moveTo>
                <a:lnTo>
                  <a:pt x="10651820" y="636739"/>
                </a:lnTo>
                <a:lnTo>
                  <a:pt x="10651820" y="606259"/>
                </a:lnTo>
                <a:lnTo>
                  <a:pt x="10659440" y="606259"/>
                </a:lnTo>
                <a:lnTo>
                  <a:pt x="10659440" y="636739"/>
                </a:lnTo>
                <a:close/>
              </a:path>
              <a:path w="10659745" h="701675">
                <a:moveTo>
                  <a:pt x="10659440" y="690079"/>
                </a:moveTo>
                <a:lnTo>
                  <a:pt x="10651820" y="690079"/>
                </a:lnTo>
                <a:lnTo>
                  <a:pt x="10651820" y="659599"/>
                </a:lnTo>
                <a:lnTo>
                  <a:pt x="10659440" y="659599"/>
                </a:lnTo>
                <a:lnTo>
                  <a:pt x="10659440" y="690079"/>
                </a:lnTo>
                <a:close/>
              </a:path>
              <a:path w="10659745" h="701675">
                <a:moveTo>
                  <a:pt x="10640402" y="701522"/>
                </a:moveTo>
                <a:lnTo>
                  <a:pt x="10609922" y="701522"/>
                </a:lnTo>
                <a:lnTo>
                  <a:pt x="10609922" y="693902"/>
                </a:lnTo>
                <a:lnTo>
                  <a:pt x="10640402" y="693902"/>
                </a:lnTo>
                <a:lnTo>
                  <a:pt x="10640402" y="701522"/>
                </a:lnTo>
                <a:close/>
              </a:path>
              <a:path w="10659745" h="701675">
                <a:moveTo>
                  <a:pt x="10587062" y="701522"/>
                </a:moveTo>
                <a:lnTo>
                  <a:pt x="10556582" y="701522"/>
                </a:lnTo>
                <a:lnTo>
                  <a:pt x="10556582" y="693902"/>
                </a:lnTo>
                <a:lnTo>
                  <a:pt x="10587062" y="693902"/>
                </a:lnTo>
                <a:lnTo>
                  <a:pt x="10587062" y="701522"/>
                </a:lnTo>
                <a:close/>
              </a:path>
              <a:path w="10659745" h="701675">
                <a:moveTo>
                  <a:pt x="10533722" y="701522"/>
                </a:moveTo>
                <a:lnTo>
                  <a:pt x="10503242" y="701522"/>
                </a:lnTo>
                <a:lnTo>
                  <a:pt x="10503242" y="693902"/>
                </a:lnTo>
                <a:lnTo>
                  <a:pt x="10533722" y="693902"/>
                </a:lnTo>
                <a:lnTo>
                  <a:pt x="10533722" y="701522"/>
                </a:lnTo>
                <a:close/>
              </a:path>
              <a:path w="10659745" h="701675">
                <a:moveTo>
                  <a:pt x="10480382" y="701522"/>
                </a:moveTo>
                <a:lnTo>
                  <a:pt x="10449902" y="701522"/>
                </a:lnTo>
                <a:lnTo>
                  <a:pt x="10449902" y="693902"/>
                </a:lnTo>
                <a:lnTo>
                  <a:pt x="10480382" y="693902"/>
                </a:lnTo>
                <a:lnTo>
                  <a:pt x="10480382" y="701522"/>
                </a:lnTo>
                <a:close/>
              </a:path>
              <a:path w="10659745" h="701675">
                <a:moveTo>
                  <a:pt x="10427042" y="701522"/>
                </a:moveTo>
                <a:lnTo>
                  <a:pt x="10396562" y="701522"/>
                </a:lnTo>
                <a:lnTo>
                  <a:pt x="10396562" y="693902"/>
                </a:lnTo>
                <a:lnTo>
                  <a:pt x="10427042" y="693902"/>
                </a:lnTo>
                <a:lnTo>
                  <a:pt x="10427042" y="701522"/>
                </a:lnTo>
                <a:close/>
              </a:path>
              <a:path w="10659745" h="701675">
                <a:moveTo>
                  <a:pt x="10373702" y="701522"/>
                </a:moveTo>
                <a:lnTo>
                  <a:pt x="10343222" y="701522"/>
                </a:lnTo>
                <a:lnTo>
                  <a:pt x="10343222" y="693902"/>
                </a:lnTo>
                <a:lnTo>
                  <a:pt x="10373702" y="693902"/>
                </a:lnTo>
                <a:lnTo>
                  <a:pt x="10373702" y="701522"/>
                </a:lnTo>
                <a:close/>
              </a:path>
              <a:path w="10659745" h="701675">
                <a:moveTo>
                  <a:pt x="10320362" y="701522"/>
                </a:moveTo>
                <a:lnTo>
                  <a:pt x="10289882" y="701522"/>
                </a:lnTo>
                <a:lnTo>
                  <a:pt x="10289882" y="693902"/>
                </a:lnTo>
                <a:lnTo>
                  <a:pt x="10320362" y="693902"/>
                </a:lnTo>
                <a:lnTo>
                  <a:pt x="10320362" y="701522"/>
                </a:lnTo>
                <a:close/>
              </a:path>
              <a:path w="10659745" h="701675">
                <a:moveTo>
                  <a:pt x="10267022" y="701522"/>
                </a:moveTo>
                <a:lnTo>
                  <a:pt x="10236542" y="701522"/>
                </a:lnTo>
                <a:lnTo>
                  <a:pt x="10236542" y="693902"/>
                </a:lnTo>
                <a:lnTo>
                  <a:pt x="10267022" y="693902"/>
                </a:lnTo>
                <a:lnTo>
                  <a:pt x="10267022" y="701522"/>
                </a:lnTo>
                <a:close/>
              </a:path>
              <a:path w="10659745" h="701675">
                <a:moveTo>
                  <a:pt x="10213682" y="701522"/>
                </a:moveTo>
                <a:lnTo>
                  <a:pt x="10183202" y="701522"/>
                </a:lnTo>
                <a:lnTo>
                  <a:pt x="10183202" y="693902"/>
                </a:lnTo>
                <a:lnTo>
                  <a:pt x="10213682" y="693902"/>
                </a:lnTo>
                <a:lnTo>
                  <a:pt x="10213682" y="701522"/>
                </a:lnTo>
                <a:close/>
              </a:path>
              <a:path w="10659745" h="701675">
                <a:moveTo>
                  <a:pt x="10160342" y="701522"/>
                </a:moveTo>
                <a:lnTo>
                  <a:pt x="10129862" y="701522"/>
                </a:lnTo>
                <a:lnTo>
                  <a:pt x="10129862" y="693902"/>
                </a:lnTo>
                <a:lnTo>
                  <a:pt x="10160342" y="693902"/>
                </a:lnTo>
                <a:lnTo>
                  <a:pt x="10160342" y="701522"/>
                </a:lnTo>
                <a:close/>
              </a:path>
              <a:path w="10659745" h="701675">
                <a:moveTo>
                  <a:pt x="10107002" y="701522"/>
                </a:moveTo>
                <a:lnTo>
                  <a:pt x="10076522" y="701522"/>
                </a:lnTo>
                <a:lnTo>
                  <a:pt x="10076522" y="693902"/>
                </a:lnTo>
                <a:lnTo>
                  <a:pt x="10107002" y="693902"/>
                </a:lnTo>
                <a:lnTo>
                  <a:pt x="10107002" y="701522"/>
                </a:lnTo>
                <a:close/>
              </a:path>
              <a:path w="10659745" h="701675">
                <a:moveTo>
                  <a:pt x="10053662" y="701522"/>
                </a:moveTo>
                <a:lnTo>
                  <a:pt x="10023182" y="701522"/>
                </a:lnTo>
                <a:lnTo>
                  <a:pt x="10023182" y="693902"/>
                </a:lnTo>
                <a:lnTo>
                  <a:pt x="10053662" y="693902"/>
                </a:lnTo>
                <a:lnTo>
                  <a:pt x="10053662" y="701522"/>
                </a:lnTo>
                <a:close/>
              </a:path>
              <a:path w="10659745" h="701675">
                <a:moveTo>
                  <a:pt x="10000322" y="701522"/>
                </a:moveTo>
                <a:lnTo>
                  <a:pt x="9969842" y="701522"/>
                </a:lnTo>
                <a:lnTo>
                  <a:pt x="9969842" y="693902"/>
                </a:lnTo>
                <a:lnTo>
                  <a:pt x="10000322" y="693902"/>
                </a:lnTo>
                <a:lnTo>
                  <a:pt x="10000322" y="701522"/>
                </a:lnTo>
                <a:close/>
              </a:path>
              <a:path w="10659745" h="701675">
                <a:moveTo>
                  <a:pt x="9946982" y="701522"/>
                </a:moveTo>
                <a:lnTo>
                  <a:pt x="9916502" y="701522"/>
                </a:lnTo>
                <a:lnTo>
                  <a:pt x="9916502" y="693902"/>
                </a:lnTo>
                <a:lnTo>
                  <a:pt x="9946982" y="693902"/>
                </a:lnTo>
                <a:lnTo>
                  <a:pt x="9946982" y="701522"/>
                </a:lnTo>
                <a:close/>
              </a:path>
              <a:path w="10659745" h="701675">
                <a:moveTo>
                  <a:pt x="9893642" y="701522"/>
                </a:moveTo>
                <a:lnTo>
                  <a:pt x="9863162" y="701522"/>
                </a:lnTo>
                <a:lnTo>
                  <a:pt x="9863162" y="693902"/>
                </a:lnTo>
                <a:lnTo>
                  <a:pt x="9893642" y="693902"/>
                </a:lnTo>
                <a:lnTo>
                  <a:pt x="9893642" y="701522"/>
                </a:lnTo>
                <a:close/>
              </a:path>
              <a:path w="10659745" h="701675">
                <a:moveTo>
                  <a:pt x="9840302" y="701522"/>
                </a:moveTo>
                <a:lnTo>
                  <a:pt x="9809822" y="701522"/>
                </a:lnTo>
                <a:lnTo>
                  <a:pt x="9809822" y="693902"/>
                </a:lnTo>
                <a:lnTo>
                  <a:pt x="9840302" y="693902"/>
                </a:lnTo>
                <a:lnTo>
                  <a:pt x="9840302" y="701522"/>
                </a:lnTo>
                <a:close/>
              </a:path>
              <a:path w="10659745" h="701675">
                <a:moveTo>
                  <a:pt x="9786962" y="701522"/>
                </a:moveTo>
                <a:lnTo>
                  <a:pt x="9756482" y="701522"/>
                </a:lnTo>
                <a:lnTo>
                  <a:pt x="9756482" y="693902"/>
                </a:lnTo>
                <a:lnTo>
                  <a:pt x="9786962" y="693902"/>
                </a:lnTo>
                <a:lnTo>
                  <a:pt x="9786962" y="701522"/>
                </a:lnTo>
                <a:close/>
              </a:path>
              <a:path w="10659745" h="701675">
                <a:moveTo>
                  <a:pt x="9733622" y="701522"/>
                </a:moveTo>
                <a:lnTo>
                  <a:pt x="9703142" y="701522"/>
                </a:lnTo>
                <a:lnTo>
                  <a:pt x="9703142" y="693902"/>
                </a:lnTo>
                <a:lnTo>
                  <a:pt x="9733622" y="693902"/>
                </a:lnTo>
                <a:lnTo>
                  <a:pt x="9733622" y="701522"/>
                </a:lnTo>
                <a:close/>
              </a:path>
              <a:path w="10659745" h="701675">
                <a:moveTo>
                  <a:pt x="9680282" y="701522"/>
                </a:moveTo>
                <a:lnTo>
                  <a:pt x="9649802" y="701522"/>
                </a:lnTo>
                <a:lnTo>
                  <a:pt x="9649802" y="693902"/>
                </a:lnTo>
                <a:lnTo>
                  <a:pt x="9680282" y="693902"/>
                </a:lnTo>
                <a:lnTo>
                  <a:pt x="9680282" y="701522"/>
                </a:lnTo>
                <a:close/>
              </a:path>
              <a:path w="10659745" h="701675">
                <a:moveTo>
                  <a:pt x="9626942" y="701522"/>
                </a:moveTo>
                <a:lnTo>
                  <a:pt x="9596462" y="701522"/>
                </a:lnTo>
                <a:lnTo>
                  <a:pt x="9596462" y="693902"/>
                </a:lnTo>
                <a:lnTo>
                  <a:pt x="9626942" y="693902"/>
                </a:lnTo>
                <a:lnTo>
                  <a:pt x="9626942" y="701522"/>
                </a:lnTo>
                <a:close/>
              </a:path>
              <a:path w="10659745" h="701675">
                <a:moveTo>
                  <a:pt x="9573602" y="701522"/>
                </a:moveTo>
                <a:lnTo>
                  <a:pt x="9543122" y="701522"/>
                </a:lnTo>
                <a:lnTo>
                  <a:pt x="9543122" y="693902"/>
                </a:lnTo>
                <a:lnTo>
                  <a:pt x="9573602" y="693902"/>
                </a:lnTo>
                <a:lnTo>
                  <a:pt x="9573602" y="701522"/>
                </a:lnTo>
                <a:close/>
              </a:path>
              <a:path w="10659745" h="701675">
                <a:moveTo>
                  <a:pt x="9520262" y="701522"/>
                </a:moveTo>
                <a:lnTo>
                  <a:pt x="9489782" y="701522"/>
                </a:lnTo>
                <a:lnTo>
                  <a:pt x="9489782" y="693902"/>
                </a:lnTo>
                <a:lnTo>
                  <a:pt x="9520262" y="693902"/>
                </a:lnTo>
                <a:lnTo>
                  <a:pt x="9520262" y="701522"/>
                </a:lnTo>
                <a:close/>
              </a:path>
              <a:path w="10659745" h="701675">
                <a:moveTo>
                  <a:pt x="9466922" y="701522"/>
                </a:moveTo>
                <a:lnTo>
                  <a:pt x="9436442" y="701522"/>
                </a:lnTo>
                <a:lnTo>
                  <a:pt x="9436442" y="693902"/>
                </a:lnTo>
                <a:lnTo>
                  <a:pt x="9466922" y="693902"/>
                </a:lnTo>
                <a:lnTo>
                  <a:pt x="9466922" y="701522"/>
                </a:lnTo>
                <a:close/>
              </a:path>
              <a:path w="10659745" h="701675">
                <a:moveTo>
                  <a:pt x="9413582" y="701522"/>
                </a:moveTo>
                <a:lnTo>
                  <a:pt x="9383102" y="701522"/>
                </a:lnTo>
                <a:lnTo>
                  <a:pt x="9383102" y="693902"/>
                </a:lnTo>
                <a:lnTo>
                  <a:pt x="9413582" y="693902"/>
                </a:lnTo>
                <a:lnTo>
                  <a:pt x="9413582" y="701522"/>
                </a:lnTo>
                <a:close/>
              </a:path>
              <a:path w="10659745" h="701675">
                <a:moveTo>
                  <a:pt x="9360242" y="701522"/>
                </a:moveTo>
                <a:lnTo>
                  <a:pt x="9329762" y="701522"/>
                </a:lnTo>
                <a:lnTo>
                  <a:pt x="9329762" y="693902"/>
                </a:lnTo>
                <a:lnTo>
                  <a:pt x="9360242" y="693902"/>
                </a:lnTo>
                <a:lnTo>
                  <a:pt x="9360242" y="701522"/>
                </a:lnTo>
                <a:close/>
              </a:path>
              <a:path w="10659745" h="701675">
                <a:moveTo>
                  <a:pt x="9306902" y="701522"/>
                </a:moveTo>
                <a:lnTo>
                  <a:pt x="9276422" y="701522"/>
                </a:lnTo>
                <a:lnTo>
                  <a:pt x="9276422" y="693902"/>
                </a:lnTo>
                <a:lnTo>
                  <a:pt x="9306902" y="693902"/>
                </a:lnTo>
                <a:lnTo>
                  <a:pt x="9306902" y="701522"/>
                </a:lnTo>
                <a:close/>
              </a:path>
              <a:path w="10659745" h="701675">
                <a:moveTo>
                  <a:pt x="9253562" y="701522"/>
                </a:moveTo>
                <a:lnTo>
                  <a:pt x="9223082" y="701522"/>
                </a:lnTo>
                <a:lnTo>
                  <a:pt x="9223082" y="693902"/>
                </a:lnTo>
                <a:lnTo>
                  <a:pt x="9253562" y="693902"/>
                </a:lnTo>
                <a:lnTo>
                  <a:pt x="9253562" y="701522"/>
                </a:lnTo>
                <a:close/>
              </a:path>
              <a:path w="10659745" h="701675">
                <a:moveTo>
                  <a:pt x="9200222" y="701522"/>
                </a:moveTo>
                <a:lnTo>
                  <a:pt x="9169742" y="701522"/>
                </a:lnTo>
                <a:lnTo>
                  <a:pt x="9169742" y="693902"/>
                </a:lnTo>
                <a:lnTo>
                  <a:pt x="9200222" y="693902"/>
                </a:lnTo>
                <a:lnTo>
                  <a:pt x="9200222" y="701522"/>
                </a:lnTo>
                <a:close/>
              </a:path>
              <a:path w="10659745" h="701675">
                <a:moveTo>
                  <a:pt x="9146882" y="701522"/>
                </a:moveTo>
                <a:lnTo>
                  <a:pt x="9116402" y="701522"/>
                </a:lnTo>
                <a:lnTo>
                  <a:pt x="9116402" y="693902"/>
                </a:lnTo>
                <a:lnTo>
                  <a:pt x="9146882" y="693902"/>
                </a:lnTo>
                <a:lnTo>
                  <a:pt x="9146882" y="701522"/>
                </a:lnTo>
                <a:close/>
              </a:path>
              <a:path w="10659745" h="701675">
                <a:moveTo>
                  <a:pt x="9093542" y="701522"/>
                </a:moveTo>
                <a:lnTo>
                  <a:pt x="9063062" y="701522"/>
                </a:lnTo>
                <a:lnTo>
                  <a:pt x="9063062" y="693902"/>
                </a:lnTo>
                <a:lnTo>
                  <a:pt x="9093542" y="693902"/>
                </a:lnTo>
                <a:lnTo>
                  <a:pt x="9093542" y="701522"/>
                </a:lnTo>
                <a:close/>
              </a:path>
              <a:path w="10659745" h="701675">
                <a:moveTo>
                  <a:pt x="9040202" y="701522"/>
                </a:moveTo>
                <a:lnTo>
                  <a:pt x="9009722" y="701522"/>
                </a:lnTo>
                <a:lnTo>
                  <a:pt x="9009722" y="693902"/>
                </a:lnTo>
                <a:lnTo>
                  <a:pt x="9040202" y="693902"/>
                </a:lnTo>
                <a:lnTo>
                  <a:pt x="9040202" y="701522"/>
                </a:lnTo>
                <a:close/>
              </a:path>
              <a:path w="10659745" h="701675">
                <a:moveTo>
                  <a:pt x="8986862" y="701522"/>
                </a:moveTo>
                <a:lnTo>
                  <a:pt x="8956382" y="701522"/>
                </a:lnTo>
                <a:lnTo>
                  <a:pt x="8956382" y="693902"/>
                </a:lnTo>
                <a:lnTo>
                  <a:pt x="8986862" y="693902"/>
                </a:lnTo>
                <a:lnTo>
                  <a:pt x="8986862" y="701522"/>
                </a:lnTo>
                <a:close/>
              </a:path>
              <a:path w="10659745" h="701675">
                <a:moveTo>
                  <a:pt x="8933522" y="701522"/>
                </a:moveTo>
                <a:lnTo>
                  <a:pt x="8903042" y="701522"/>
                </a:lnTo>
                <a:lnTo>
                  <a:pt x="8903042" y="693902"/>
                </a:lnTo>
                <a:lnTo>
                  <a:pt x="8933522" y="693902"/>
                </a:lnTo>
                <a:lnTo>
                  <a:pt x="8933522" y="701522"/>
                </a:lnTo>
                <a:close/>
              </a:path>
              <a:path w="10659745" h="701675">
                <a:moveTo>
                  <a:pt x="8880182" y="701522"/>
                </a:moveTo>
                <a:lnTo>
                  <a:pt x="8849702" y="701522"/>
                </a:lnTo>
                <a:lnTo>
                  <a:pt x="8849702" y="693902"/>
                </a:lnTo>
                <a:lnTo>
                  <a:pt x="8880182" y="693902"/>
                </a:lnTo>
                <a:lnTo>
                  <a:pt x="8880182" y="701522"/>
                </a:lnTo>
                <a:close/>
              </a:path>
              <a:path w="10659745" h="701675">
                <a:moveTo>
                  <a:pt x="8826842" y="701522"/>
                </a:moveTo>
                <a:lnTo>
                  <a:pt x="8796362" y="701522"/>
                </a:lnTo>
                <a:lnTo>
                  <a:pt x="8796362" y="693902"/>
                </a:lnTo>
                <a:lnTo>
                  <a:pt x="8826842" y="693902"/>
                </a:lnTo>
                <a:lnTo>
                  <a:pt x="8826842" y="701522"/>
                </a:lnTo>
                <a:close/>
              </a:path>
              <a:path w="10659745" h="701675">
                <a:moveTo>
                  <a:pt x="8773502" y="701522"/>
                </a:moveTo>
                <a:lnTo>
                  <a:pt x="8743022" y="701522"/>
                </a:lnTo>
                <a:lnTo>
                  <a:pt x="8743022" y="693902"/>
                </a:lnTo>
                <a:lnTo>
                  <a:pt x="8773502" y="693902"/>
                </a:lnTo>
                <a:lnTo>
                  <a:pt x="8773502" y="701522"/>
                </a:lnTo>
                <a:close/>
              </a:path>
              <a:path w="10659745" h="701675">
                <a:moveTo>
                  <a:pt x="8720162" y="701522"/>
                </a:moveTo>
                <a:lnTo>
                  <a:pt x="8689682" y="701522"/>
                </a:lnTo>
                <a:lnTo>
                  <a:pt x="8689682" y="693902"/>
                </a:lnTo>
                <a:lnTo>
                  <a:pt x="8720162" y="693902"/>
                </a:lnTo>
                <a:lnTo>
                  <a:pt x="8720162" y="701522"/>
                </a:lnTo>
                <a:close/>
              </a:path>
              <a:path w="10659745" h="701675">
                <a:moveTo>
                  <a:pt x="8666822" y="701522"/>
                </a:moveTo>
                <a:lnTo>
                  <a:pt x="8636342" y="701522"/>
                </a:lnTo>
                <a:lnTo>
                  <a:pt x="8636342" y="693902"/>
                </a:lnTo>
                <a:lnTo>
                  <a:pt x="8666822" y="693902"/>
                </a:lnTo>
                <a:lnTo>
                  <a:pt x="8666822" y="701522"/>
                </a:lnTo>
                <a:close/>
              </a:path>
              <a:path w="10659745" h="701675">
                <a:moveTo>
                  <a:pt x="8613482" y="701522"/>
                </a:moveTo>
                <a:lnTo>
                  <a:pt x="8583002" y="701522"/>
                </a:lnTo>
                <a:lnTo>
                  <a:pt x="8583002" y="693902"/>
                </a:lnTo>
                <a:lnTo>
                  <a:pt x="8613482" y="693902"/>
                </a:lnTo>
                <a:lnTo>
                  <a:pt x="8613482" y="701522"/>
                </a:lnTo>
                <a:close/>
              </a:path>
              <a:path w="10659745" h="701675">
                <a:moveTo>
                  <a:pt x="8560142" y="701522"/>
                </a:moveTo>
                <a:lnTo>
                  <a:pt x="8529662" y="701522"/>
                </a:lnTo>
                <a:lnTo>
                  <a:pt x="8529662" y="693902"/>
                </a:lnTo>
                <a:lnTo>
                  <a:pt x="8560142" y="693902"/>
                </a:lnTo>
                <a:lnTo>
                  <a:pt x="8560142" y="701522"/>
                </a:lnTo>
                <a:close/>
              </a:path>
              <a:path w="10659745" h="701675">
                <a:moveTo>
                  <a:pt x="8506802" y="701522"/>
                </a:moveTo>
                <a:lnTo>
                  <a:pt x="8476322" y="701522"/>
                </a:lnTo>
                <a:lnTo>
                  <a:pt x="8476322" y="693902"/>
                </a:lnTo>
                <a:lnTo>
                  <a:pt x="8506802" y="693902"/>
                </a:lnTo>
                <a:lnTo>
                  <a:pt x="8506802" y="701522"/>
                </a:lnTo>
                <a:close/>
              </a:path>
              <a:path w="10659745" h="701675">
                <a:moveTo>
                  <a:pt x="8453462" y="701522"/>
                </a:moveTo>
                <a:lnTo>
                  <a:pt x="8422982" y="701522"/>
                </a:lnTo>
                <a:lnTo>
                  <a:pt x="8422982" y="693902"/>
                </a:lnTo>
                <a:lnTo>
                  <a:pt x="8453462" y="693902"/>
                </a:lnTo>
                <a:lnTo>
                  <a:pt x="8453462" y="701522"/>
                </a:lnTo>
                <a:close/>
              </a:path>
              <a:path w="10659745" h="701675">
                <a:moveTo>
                  <a:pt x="8400122" y="701522"/>
                </a:moveTo>
                <a:lnTo>
                  <a:pt x="8369642" y="701522"/>
                </a:lnTo>
                <a:lnTo>
                  <a:pt x="8369642" y="693902"/>
                </a:lnTo>
                <a:lnTo>
                  <a:pt x="8400122" y="693902"/>
                </a:lnTo>
                <a:lnTo>
                  <a:pt x="8400122" y="701522"/>
                </a:lnTo>
                <a:close/>
              </a:path>
              <a:path w="10659745" h="701675">
                <a:moveTo>
                  <a:pt x="8346782" y="701522"/>
                </a:moveTo>
                <a:lnTo>
                  <a:pt x="8316302" y="701522"/>
                </a:lnTo>
                <a:lnTo>
                  <a:pt x="8316302" y="693902"/>
                </a:lnTo>
                <a:lnTo>
                  <a:pt x="8346782" y="693902"/>
                </a:lnTo>
                <a:lnTo>
                  <a:pt x="8346782" y="701522"/>
                </a:lnTo>
                <a:close/>
              </a:path>
              <a:path w="10659745" h="701675">
                <a:moveTo>
                  <a:pt x="8293442" y="701522"/>
                </a:moveTo>
                <a:lnTo>
                  <a:pt x="8262962" y="701522"/>
                </a:lnTo>
                <a:lnTo>
                  <a:pt x="8262962" y="693902"/>
                </a:lnTo>
                <a:lnTo>
                  <a:pt x="8293442" y="693902"/>
                </a:lnTo>
                <a:lnTo>
                  <a:pt x="8293442" y="701522"/>
                </a:lnTo>
                <a:close/>
              </a:path>
              <a:path w="10659745" h="701675">
                <a:moveTo>
                  <a:pt x="8240102" y="701522"/>
                </a:moveTo>
                <a:lnTo>
                  <a:pt x="8209622" y="701522"/>
                </a:lnTo>
                <a:lnTo>
                  <a:pt x="8209622" y="693902"/>
                </a:lnTo>
                <a:lnTo>
                  <a:pt x="8240102" y="693902"/>
                </a:lnTo>
                <a:lnTo>
                  <a:pt x="8240102" y="701522"/>
                </a:lnTo>
                <a:close/>
              </a:path>
              <a:path w="10659745" h="701675">
                <a:moveTo>
                  <a:pt x="8186762" y="701522"/>
                </a:moveTo>
                <a:lnTo>
                  <a:pt x="8156282" y="701522"/>
                </a:lnTo>
                <a:lnTo>
                  <a:pt x="8156282" y="693902"/>
                </a:lnTo>
                <a:lnTo>
                  <a:pt x="8186762" y="693902"/>
                </a:lnTo>
                <a:lnTo>
                  <a:pt x="8186762" y="701522"/>
                </a:lnTo>
                <a:close/>
              </a:path>
              <a:path w="10659745" h="701675">
                <a:moveTo>
                  <a:pt x="8133422" y="701522"/>
                </a:moveTo>
                <a:lnTo>
                  <a:pt x="8102942" y="701522"/>
                </a:lnTo>
                <a:lnTo>
                  <a:pt x="8102942" y="693902"/>
                </a:lnTo>
                <a:lnTo>
                  <a:pt x="8133422" y="693902"/>
                </a:lnTo>
                <a:lnTo>
                  <a:pt x="8133422" y="701522"/>
                </a:lnTo>
                <a:close/>
              </a:path>
              <a:path w="10659745" h="701675">
                <a:moveTo>
                  <a:pt x="8080082" y="701522"/>
                </a:moveTo>
                <a:lnTo>
                  <a:pt x="8049602" y="701522"/>
                </a:lnTo>
                <a:lnTo>
                  <a:pt x="8049602" y="693902"/>
                </a:lnTo>
                <a:lnTo>
                  <a:pt x="8080082" y="693902"/>
                </a:lnTo>
                <a:lnTo>
                  <a:pt x="8080082" y="701522"/>
                </a:lnTo>
                <a:close/>
              </a:path>
              <a:path w="10659745" h="701675">
                <a:moveTo>
                  <a:pt x="8026742" y="701522"/>
                </a:moveTo>
                <a:lnTo>
                  <a:pt x="7996262" y="701522"/>
                </a:lnTo>
                <a:lnTo>
                  <a:pt x="7996262" y="693902"/>
                </a:lnTo>
                <a:lnTo>
                  <a:pt x="8026742" y="693902"/>
                </a:lnTo>
                <a:lnTo>
                  <a:pt x="8026742" y="701522"/>
                </a:lnTo>
                <a:close/>
              </a:path>
              <a:path w="10659745" h="701675">
                <a:moveTo>
                  <a:pt x="7973402" y="701522"/>
                </a:moveTo>
                <a:lnTo>
                  <a:pt x="7942922" y="701522"/>
                </a:lnTo>
                <a:lnTo>
                  <a:pt x="7942922" y="693902"/>
                </a:lnTo>
                <a:lnTo>
                  <a:pt x="7973402" y="693902"/>
                </a:lnTo>
                <a:lnTo>
                  <a:pt x="7973402" y="701522"/>
                </a:lnTo>
                <a:close/>
              </a:path>
              <a:path w="10659745" h="701675">
                <a:moveTo>
                  <a:pt x="7920062" y="701522"/>
                </a:moveTo>
                <a:lnTo>
                  <a:pt x="7889582" y="701522"/>
                </a:lnTo>
                <a:lnTo>
                  <a:pt x="7889582" y="693902"/>
                </a:lnTo>
                <a:lnTo>
                  <a:pt x="7920062" y="693902"/>
                </a:lnTo>
                <a:lnTo>
                  <a:pt x="7920062" y="701522"/>
                </a:lnTo>
                <a:close/>
              </a:path>
              <a:path w="10659745" h="701675">
                <a:moveTo>
                  <a:pt x="7866722" y="701522"/>
                </a:moveTo>
                <a:lnTo>
                  <a:pt x="7836242" y="701522"/>
                </a:lnTo>
                <a:lnTo>
                  <a:pt x="7836242" y="693902"/>
                </a:lnTo>
                <a:lnTo>
                  <a:pt x="7866722" y="693902"/>
                </a:lnTo>
                <a:lnTo>
                  <a:pt x="7866722" y="701522"/>
                </a:lnTo>
                <a:close/>
              </a:path>
              <a:path w="10659745" h="701675">
                <a:moveTo>
                  <a:pt x="7813382" y="701522"/>
                </a:moveTo>
                <a:lnTo>
                  <a:pt x="7782902" y="701522"/>
                </a:lnTo>
                <a:lnTo>
                  <a:pt x="7782902" y="693902"/>
                </a:lnTo>
                <a:lnTo>
                  <a:pt x="7813382" y="693902"/>
                </a:lnTo>
                <a:lnTo>
                  <a:pt x="7813382" y="701522"/>
                </a:lnTo>
                <a:close/>
              </a:path>
              <a:path w="10659745" h="701675">
                <a:moveTo>
                  <a:pt x="7760042" y="701522"/>
                </a:moveTo>
                <a:lnTo>
                  <a:pt x="7729562" y="701522"/>
                </a:lnTo>
                <a:lnTo>
                  <a:pt x="7729562" y="693902"/>
                </a:lnTo>
                <a:lnTo>
                  <a:pt x="7760042" y="693902"/>
                </a:lnTo>
                <a:lnTo>
                  <a:pt x="7760042" y="701522"/>
                </a:lnTo>
                <a:close/>
              </a:path>
              <a:path w="10659745" h="701675">
                <a:moveTo>
                  <a:pt x="7706702" y="701522"/>
                </a:moveTo>
                <a:lnTo>
                  <a:pt x="7676222" y="701522"/>
                </a:lnTo>
                <a:lnTo>
                  <a:pt x="7676222" y="693902"/>
                </a:lnTo>
                <a:lnTo>
                  <a:pt x="7706702" y="693902"/>
                </a:lnTo>
                <a:lnTo>
                  <a:pt x="7706702" y="701522"/>
                </a:lnTo>
                <a:close/>
              </a:path>
              <a:path w="10659745" h="701675">
                <a:moveTo>
                  <a:pt x="7653362" y="701522"/>
                </a:moveTo>
                <a:lnTo>
                  <a:pt x="7622882" y="701522"/>
                </a:lnTo>
                <a:lnTo>
                  <a:pt x="7622882" y="693902"/>
                </a:lnTo>
                <a:lnTo>
                  <a:pt x="7653362" y="693902"/>
                </a:lnTo>
                <a:lnTo>
                  <a:pt x="7653362" y="701522"/>
                </a:lnTo>
                <a:close/>
              </a:path>
              <a:path w="10659745" h="701675">
                <a:moveTo>
                  <a:pt x="7600022" y="701522"/>
                </a:moveTo>
                <a:lnTo>
                  <a:pt x="7569542" y="701522"/>
                </a:lnTo>
                <a:lnTo>
                  <a:pt x="7569542" y="693902"/>
                </a:lnTo>
                <a:lnTo>
                  <a:pt x="7600022" y="693902"/>
                </a:lnTo>
                <a:lnTo>
                  <a:pt x="7600022" y="701522"/>
                </a:lnTo>
                <a:close/>
              </a:path>
              <a:path w="10659745" h="701675">
                <a:moveTo>
                  <a:pt x="7546682" y="701522"/>
                </a:moveTo>
                <a:lnTo>
                  <a:pt x="7516202" y="701522"/>
                </a:lnTo>
                <a:lnTo>
                  <a:pt x="7516202" y="693902"/>
                </a:lnTo>
                <a:lnTo>
                  <a:pt x="7546682" y="693902"/>
                </a:lnTo>
                <a:lnTo>
                  <a:pt x="7546682" y="701522"/>
                </a:lnTo>
                <a:close/>
              </a:path>
              <a:path w="10659745" h="701675">
                <a:moveTo>
                  <a:pt x="7493342" y="701522"/>
                </a:moveTo>
                <a:lnTo>
                  <a:pt x="7462862" y="701522"/>
                </a:lnTo>
                <a:lnTo>
                  <a:pt x="7462862" y="693902"/>
                </a:lnTo>
                <a:lnTo>
                  <a:pt x="7493342" y="693902"/>
                </a:lnTo>
                <a:lnTo>
                  <a:pt x="7493342" y="701522"/>
                </a:lnTo>
                <a:close/>
              </a:path>
              <a:path w="10659745" h="701675">
                <a:moveTo>
                  <a:pt x="7440002" y="701522"/>
                </a:moveTo>
                <a:lnTo>
                  <a:pt x="7409522" y="701522"/>
                </a:lnTo>
                <a:lnTo>
                  <a:pt x="7409522" y="693902"/>
                </a:lnTo>
                <a:lnTo>
                  <a:pt x="7440002" y="693902"/>
                </a:lnTo>
                <a:lnTo>
                  <a:pt x="7440002" y="701522"/>
                </a:lnTo>
                <a:close/>
              </a:path>
              <a:path w="10659745" h="701675">
                <a:moveTo>
                  <a:pt x="7386662" y="701522"/>
                </a:moveTo>
                <a:lnTo>
                  <a:pt x="7356182" y="701522"/>
                </a:lnTo>
                <a:lnTo>
                  <a:pt x="7356182" y="693902"/>
                </a:lnTo>
                <a:lnTo>
                  <a:pt x="7386662" y="693902"/>
                </a:lnTo>
                <a:lnTo>
                  <a:pt x="7386662" y="701522"/>
                </a:lnTo>
                <a:close/>
              </a:path>
              <a:path w="10659745" h="701675">
                <a:moveTo>
                  <a:pt x="7333322" y="701522"/>
                </a:moveTo>
                <a:lnTo>
                  <a:pt x="7302842" y="701522"/>
                </a:lnTo>
                <a:lnTo>
                  <a:pt x="7302842" y="693902"/>
                </a:lnTo>
                <a:lnTo>
                  <a:pt x="7333322" y="693902"/>
                </a:lnTo>
                <a:lnTo>
                  <a:pt x="7333322" y="701522"/>
                </a:lnTo>
                <a:close/>
              </a:path>
              <a:path w="10659745" h="701675">
                <a:moveTo>
                  <a:pt x="7279982" y="701522"/>
                </a:moveTo>
                <a:lnTo>
                  <a:pt x="7249502" y="701522"/>
                </a:lnTo>
                <a:lnTo>
                  <a:pt x="7249502" y="693902"/>
                </a:lnTo>
                <a:lnTo>
                  <a:pt x="7279982" y="693902"/>
                </a:lnTo>
                <a:lnTo>
                  <a:pt x="7279982" y="701522"/>
                </a:lnTo>
                <a:close/>
              </a:path>
              <a:path w="10659745" h="701675">
                <a:moveTo>
                  <a:pt x="7226642" y="701522"/>
                </a:moveTo>
                <a:lnTo>
                  <a:pt x="7196162" y="701522"/>
                </a:lnTo>
                <a:lnTo>
                  <a:pt x="7196162" y="693902"/>
                </a:lnTo>
                <a:lnTo>
                  <a:pt x="7226642" y="693902"/>
                </a:lnTo>
                <a:lnTo>
                  <a:pt x="7226642" y="701522"/>
                </a:lnTo>
                <a:close/>
              </a:path>
              <a:path w="10659745" h="701675">
                <a:moveTo>
                  <a:pt x="7173302" y="701522"/>
                </a:moveTo>
                <a:lnTo>
                  <a:pt x="7142822" y="701522"/>
                </a:lnTo>
                <a:lnTo>
                  <a:pt x="7142822" y="693902"/>
                </a:lnTo>
                <a:lnTo>
                  <a:pt x="7173302" y="693902"/>
                </a:lnTo>
                <a:lnTo>
                  <a:pt x="7173302" y="701522"/>
                </a:lnTo>
                <a:close/>
              </a:path>
              <a:path w="10659745" h="701675">
                <a:moveTo>
                  <a:pt x="7119962" y="701522"/>
                </a:moveTo>
                <a:lnTo>
                  <a:pt x="7089482" y="701522"/>
                </a:lnTo>
                <a:lnTo>
                  <a:pt x="7089482" y="693902"/>
                </a:lnTo>
                <a:lnTo>
                  <a:pt x="7119962" y="693902"/>
                </a:lnTo>
                <a:lnTo>
                  <a:pt x="7119962" y="701522"/>
                </a:lnTo>
                <a:close/>
              </a:path>
              <a:path w="10659745" h="701675">
                <a:moveTo>
                  <a:pt x="7066622" y="701522"/>
                </a:moveTo>
                <a:lnTo>
                  <a:pt x="7036142" y="701522"/>
                </a:lnTo>
                <a:lnTo>
                  <a:pt x="7036142" y="693902"/>
                </a:lnTo>
                <a:lnTo>
                  <a:pt x="7066622" y="693902"/>
                </a:lnTo>
                <a:lnTo>
                  <a:pt x="7066622" y="701522"/>
                </a:lnTo>
                <a:close/>
              </a:path>
              <a:path w="10659745" h="701675">
                <a:moveTo>
                  <a:pt x="7013282" y="701522"/>
                </a:moveTo>
                <a:lnTo>
                  <a:pt x="6982802" y="701522"/>
                </a:lnTo>
                <a:lnTo>
                  <a:pt x="6982802" y="693902"/>
                </a:lnTo>
                <a:lnTo>
                  <a:pt x="7013282" y="693902"/>
                </a:lnTo>
                <a:lnTo>
                  <a:pt x="7013282" y="701522"/>
                </a:lnTo>
                <a:close/>
              </a:path>
              <a:path w="10659745" h="701675">
                <a:moveTo>
                  <a:pt x="6959942" y="701522"/>
                </a:moveTo>
                <a:lnTo>
                  <a:pt x="6929462" y="701522"/>
                </a:lnTo>
                <a:lnTo>
                  <a:pt x="6929462" y="693902"/>
                </a:lnTo>
                <a:lnTo>
                  <a:pt x="6959942" y="693902"/>
                </a:lnTo>
                <a:lnTo>
                  <a:pt x="6959942" y="701522"/>
                </a:lnTo>
                <a:close/>
              </a:path>
              <a:path w="10659745" h="701675">
                <a:moveTo>
                  <a:pt x="6906602" y="701522"/>
                </a:moveTo>
                <a:lnTo>
                  <a:pt x="6876122" y="701522"/>
                </a:lnTo>
                <a:lnTo>
                  <a:pt x="6876122" y="693902"/>
                </a:lnTo>
                <a:lnTo>
                  <a:pt x="6906602" y="693902"/>
                </a:lnTo>
                <a:lnTo>
                  <a:pt x="6906602" y="701522"/>
                </a:lnTo>
                <a:close/>
              </a:path>
              <a:path w="10659745" h="701675">
                <a:moveTo>
                  <a:pt x="6853262" y="701522"/>
                </a:moveTo>
                <a:lnTo>
                  <a:pt x="6822782" y="701522"/>
                </a:lnTo>
                <a:lnTo>
                  <a:pt x="6822782" y="693902"/>
                </a:lnTo>
                <a:lnTo>
                  <a:pt x="6853262" y="693902"/>
                </a:lnTo>
                <a:lnTo>
                  <a:pt x="6853262" y="701522"/>
                </a:lnTo>
                <a:close/>
              </a:path>
              <a:path w="10659745" h="701675">
                <a:moveTo>
                  <a:pt x="6799922" y="701522"/>
                </a:moveTo>
                <a:lnTo>
                  <a:pt x="6769442" y="701522"/>
                </a:lnTo>
                <a:lnTo>
                  <a:pt x="6769442" y="693902"/>
                </a:lnTo>
                <a:lnTo>
                  <a:pt x="6799922" y="693902"/>
                </a:lnTo>
                <a:lnTo>
                  <a:pt x="6799922" y="701522"/>
                </a:lnTo>
                <a:close/>
              </a:path>
              <a:path w="10659745" h="701675">
                <a:moveTo>
                  <a:pt x="6746582" y="701522"/>
                </a:moveTo>
                <a:lnTo>
                  <a:pt x="6716102" y="701522"/>
                </a:lnTo>
                <a:lnTo>
                  <a:pt x="6716102" y="693902"/>
                </a:lnTo>
                <a:lnTo>
                  <a:pt x="6746582" y="693902"/>
                </a:lnTo>
                <a:lnTo>
                  <a:pt x="6746582" y="701522"/>
                </a:lnTo>
                <a:close/>
              </a:path>
              <a:path w="10659745" h="701675">
                <a:moveTo>
                  <a:pt x="6693242" y="701522"/>
                </a:moveTo>
                <a:lnTo>
                  <a:pt x="6662762" y="701522"/>
                </a:lnTo>
                <a:lnTo>
                  <a:pt x="6662762" y="693902"/>
                </a:lnTo>
                <a:lnTo>
                  <a:pt x="6693242" y="693902"/>
                </a:lnTo>
                <a:lnTo>
                  <a:pt x="6693242" y="701522"/>
                </a:lnTo>
                <a:close/>
              </a:path>
              <a:path w="10659745" h="701675">
                <a:moveTo>
                  <a:pt x="6639902" y="701522"/>
                </a:moveTo>
                <a:lnTo>
                  <a:pt x="6609422" y="701522"/>
                </a:lnTo>
                <a:lnTo>
                  <a:pt x="6609422" y="693902"/>
                </a:lnTo>
                <a:lnTo>
                  <a:pt x="6639902" y="693902"/>
                </a:lnTo>
                <a:lnTo>
                  <a:pt x="6639902" y="701522"/>
                </a:lnTo>
                <a:close/>
              </a:path>
              <a:path w="10659745" h="701675">
                <a:moveTo>
                  <a:pt x="6586562" y="701522"/>
                </a:moveTo>
                <a:lnTo>
                  <a:pt x="6556082" y="701522"/>
                </a:lnTo>
                <a:lnTo>
                  <a:pt x="6556082" y="693902"/>
                </a:lnTo>
                <a:lnTo>
                  <a:pt x="6586562" y="693902"/>
                </a:lnTo>
                <a:lnTo>
                  <a:pt x="6586562" y="701522"/>
                </a:lnTo>
                <a:close/>
              </a:path>
              <a:path w="10659745" h="701675">
                <a:moveTo>
                  <a:pt x="6533222" y="701522"/>
                </a:moveTo>
                <a:lnTo>
                  <a:pt x="6502742" y="701522"/>
                </a:lnTo>
                <a:lnTo>
                  <a:pt x="6502742" y="693902"/>
                </a:lnTo>
                <a:lnTo>
                  <a:pt x="6533222" y="693902"/>
                </a:lnTo>
                <a:lnTo>
                  <a:pt x="6533222" y="701522"/>
                </a:lnTo>
                <a:close/>
              </a:path>
              <a:path w="10659745" h="701675">
                <a:moveTo>
                  <a:pt x="6479882" y="701522"/>
                </a:moveTo>
                <a:lnTo>
                  <a:pt x="6449402" y="701522"/>
                </a:lnTo>
                <a:lnTo>
                  <a:pt x="6449402" y="693902"/>
                </a:lnTo>
                <a:lnTo>
                  <a:pt x="6479882" y="693902"/>
                </a:lnTo>
                <a:lnTo>
                  <a:pt x="6479882" y="701522"/>
                </a:lnTo>
                <a:close/>
              </a:path>
              <a:path w="10659745" h="701675">
                <a:moveTo>
                  <a:pt x="6426542" y="701522"/>
                </a:moveTo>
                <a:lnTo>
                  <a:pt x="6396062" y="701522"/>
                </a:lnTo>
                <a:lnTo>
                  <a:pt x="6396062" y="693902"/>
                </a:lnTo>
                <a:lnTo>
                  <a:pt x="6426542" y="693902"/>
                </a:lnTo>
                <a:lnTo>
                  <a:pt x="6426542" y="701522"/>
                </a:lnTo>
                <a:close/>
              </a:path>
              <a:path w="10659745" h="701675">
                <a:moveTo>
                  <a:pt x="6373202" y="701522"/>
                </a:moveTo>
                <a:lnTo>
                  <a:pt x="6342722" y="701522"/>
                </a:lnTo>
                <a:lnTo>
                  <a:pt x="6342722" y="693902"/>
                </a:lnTo>
                <a:lnTo>
                  <a:pt x="6373202" y="693902"/>
                </a:lnTo>
                <a:lnTo>
                  <a:pt x="6373202" y="701522"/>
                </a:lnTo>
                <a:close/>
              </a:path>
              <a:path w="10659745" h="701675">
                <a:moveTo>
                  <a:pt x="6319862" y="701522"/>
                </a:moveTo>
                <a:lnTo>
                  <a:pt x="6289382" y="701522"/>
                </a:lnTo>
                <a:lnTo>
                  <a:pt x="6289382" y="693902"/>
                </a:lnTo>
                <a:lnTo>
                  <a:pt x="6319862" y="693902"/>
                </a:lnTo>
                <a:lnTo>
                  <a:pt x="6319862" y="701522"/>
                </a:lnTo>
                <a:close/>
              </a:path>
              <a:path w="10659745" h="701675">
                <a:moveTo>
                  <a:pt x="6266522" y="701522"/>
                </a:moveTo>
                <a:lnTo>
                  <a:pt x="6236042" y="701522"/>
                </a:lnTo>
                <a:lnTo>
                  <a:pt x="6236042" y="693902"/>
                </a:lnTo>
                <a:lnTo>
                  <a:pt x="6266522" y="693902"/>
                </a:lnTo>
                <a:lnTo>
                  <a:pt x="6266522" y="701522"/>
                </a:lnTo>
                <a:close/>
              </a:path>
              <a:path w="10659745" h="701675">
                <a:moveTo>
                  <a:pt x="6213182" y="701522"/>
                </a:moveTo>
                <a:lnTo>
                  <a:pt x="6182702" y="701522"/>
                </a:lnTo>
                <a:lnTo>
                  <a:pt x="6182702" y="693902"/>
                </a:lnTo>
                <a:lnTo>
                  <a:pt x="6213182" y="693902"/>
                </a:lnTo>
                <a:lnTo>
                  <a:pt x="6213182" y="701522"/>
                </a:lnTo>
                <a:close/>
              </a:path>
              <a:path w="10659745" h="701675">
                <a:moveTo>
                  <a:pt x="6159842" y="701522"/>
                </a:moveTo>
                <a:lnTo>
                  <a:pt x="6129362" y="701522"/>
                </a:lnTo>
                <a:lnTo>
                  <a:pt x="6129362" y="693902"/>
                </a:lnTo>
                <a:lnTo>
                  <a:pt x="6159842" y="693902"/>
                </a:lnTo>
                <a:lnTo>
                  <a:pt x="6159842" y="701522"/>
                </a:lnTo>
                <a:close/>
              </a:path>
              <a:path w="10659745" h="701675">
                <a:moveTo>
                  <a:pt x="6106502" y="701522"/>
                </a:moveTo>
                <a:lnTo>
                  <a:pt x="6076022" y="701522"/>
                </a:lnTo>
                <a:lnTo>
                  <a:pt x="6076022" y="693902"/>
                </a:lnTo>
                <a:lnTo>
                  <a:pt x="6106502" y="693902"/>
                </a:lnTo>
                <a:lnTo>
                  <a:pt x="6106502" y="701522"/>
                </a:lnTo>
                <a:close/>
              </a:path>
              <a:path w="10659745" h="701675">
                <a:moveTo>
                  <a:pt x="6053162" y="701522"/>
                </a:moveTo>
                <a:lnTo>
                  <a:pt x="6022682" y="701522"/>
                </a:lnTo>
                <a:lnTo>
                  <a:pt x="6022682" y="693902"/>
                </a:lnTo>
                <a:lnTo>
                  <a:pt x="6053162" y="693902"/>
                </a:lnTo>
                <a:lnTo>
                  <a:pt x="6053162" y="701522"/>
                </a:lnTo>
                <a:close/>
              </a:path>
              <a:path w="10659745" h="701675">
                <a:moveTo>
                  <a:pt x="5999822" y="701522"/>
                </a:moveTo>
                <a:lnTo>
                  <a:pt x="5969342" y="701522"/>
                </a:lnTo>
                <a:lnTo>
                  <a:pt x="5969342" y="693902"/>
                </a:lnTo>
                <a:lnTo>
                  <a:pt x="5999822" y="693902"/>
                </a:lnTo>
                <a:lnTo>
                  <a:pt x="5999822" y="701522"/>
                </a:lnTo>
                <a:close/>
              </a:path>
              <a:path w="10659745" h="701675">
                <a:moveTo>
                  <a:pt x="5946482" y="701522"/>
                </a:moveTo>
                <a:lnTo>
                  <a:pt x="5916002" y="701522"/>
                </a:lnTo>
                <a:lnTo>
                  <a:pt x="5916002" y="693902"/>
                </a:lnTo>
                <a:lnTo>
                  <a:pt x="5946482" y="693902"/>
                </a:lnTo>
                <a:lnTo>
                  <a:pt x="5946482" y="701522"/>
                </a:lnTo>
                <a:close/>
              </a:path>
              <a:path w="10659745" h="701675">
                <a:moveTo>
                  <a:pt x="5893142" y="701522"/>
                </a:moveTo>
                <a:lnTo>
                  <a:pt x="5862662" y="701522"/>
                </a:lnTo>
                <a:lnTo>
                  <a:pt x="5862662" y="693902"/>
                </a:lnTo>
                <a:lnTo>
                  <a:pt x="5893142" y="693902"/>
                </a:lnTo>
                <a:lnTo>
                  <a:pt x="5893142" y="701522"/>
                </a:lnTo>
                <a:close/>
              </a:path>
              <a:path w="10659745" h="701675">
                <a:moveTo>
                  <a:pt x="5839802" y="701522"/>
                </a:moveTo>
                <a:lnTo>
                  <a:pt x="5809322" y="701522"/>
                </a:lnTo>
                <a:lnTo>
                  <a:pt x="5809322" y="693902"/>
                </a:lnTo>
                <a:lnTo>
                  <a:pt x="5839802" y="693902"/>
                </a:lnTo>
                <a:lnTo>
                  <a:pt x="5839802" y="701522"/>
                </a:lnTo>
                <a:close/>
              </a:path>
              <a:path w="10659745" h="701675">
                <a:moveTo>
                  <a:pt x="5786462" y="701522"/>
                </a:moveTo>
                <a:lnTo>
                  <a:pt x="5755982" y="701522"/>
                </a:lnTo>
                <a:lnTo>
                  <a:pt x="5755982" y="693902"/>
                </a:lnTo>
                <a:lnTo>
                  <a:pt x="5786462" y="693902"/>
                </a:lnTo>
                <a:lnTo>
                  <a:pt x="5786462" y="701522"/>
                </a:lnTo>
                <a:close/>
              </a:path>
              <a:path w="10659745" h="701675">
                <a:moveTo>
                  <a:pt x="5733122" y="701522"/>
                </a:moveTo>
                <a:lnTo>
                  <a:pt x="5702642" y="701522"/>
                </a:lnTo>
                <a:lnTo>
                  <a:pt x="5702642" y="693902"/>
                </a:lnTo>
                <a:lnTo>
                  <a:pt x="5733122" y="693902"/>
                </a:lnTo>
                <a:lnTo>
                  <a:pt x="5733122" y="701522"/>
                </a:lnTo>
                <a:close/>
              </a:path>
              <a:path w="10659745" h="701675">
                <a:moveTo>
                  <a:pt x="5679782" y="701522"/>
                </a:moveTo>
                <a:lnTo>
                  <a:pt x="5649302" y="701522"/>
                </a:lnTo>
                <a:lnTo>
                  <a:pt x="5649302" y="693902"/>
                </a:lnTo>
                <a:lnTo>
                  <a:pt x="5679782" y="693902"/>
                </a:lnTo>
                <a:lnTo>
                  <a:pt x="5679782" y="701522"/>
                </a:lnTo>
                <a:close/>
              </a:path>
              <a:path w="10659745" h="701675">
                <a:moveTo>
                  <a:pt x="5626442" y="701522"/>
                </a:moveTo>
                <a:lnTo>
                  <a:pt x="5595962" y="701522"/>
                </a:lnTo>
                <a:lnTo>
                  <a:pt x="5595962" y="693902"/>
                </a:lnTo>
                <a:lnTo>
                  <a:pt x="5626442" y="693902"/>
                </a:lnTo>
                <a:lnTo>
                  <a:pt x="5626442" y="701522"/>
                </a:lnTo>
                <a:close/>
              </a:path>
              <a:path w="10659745" h="701675">
                <a:moveTo>
                  <a:pt x="5573102" y="701522"/>
                </a:moveTo>
                <a:lnTo>
                  <a:pt x="5542622" y="701522"/>
                </a:lnTo>
                <a:lnTo>
                  <a:pt x="5542622" y="693902"/>
                </a:lnTo>
                <a:lnTo>
                  <a:pt x="5573102" y="693902"/>
                </a:lnTo>
                <a:lnTo>
                  <a:pt x="5573102" y="701522"/>
                </a:lnTo>
                <a:close/>
              </a:path>
              <a:path w="10659745" h="701675">
                <a:moveTo>
                  <a:pt x="5519762" y="701522"/>
                </a:moveTo>
                <a:lnTo>
                  <a:pt x="5489282" y="701522"/>
                </a:lnTo>
                <a:lnTo>
                  <a:pt x="5489282" y="693902"/>
                </a:lnTo>
                <a:lnTo>
                  <a:pt x="5519762" y="693902"/>
                </a:lnTo>
                <a:lnTo>
                  <a:pt x="5519762" y="701522"/>
                </a:lnTo>
                <a:close/>
              </a:path>
              <a:path w="10659745" h="701675">
                <a:moveTo>
                  <a:pt x="5466422" y="701522"/>
                </a:moveTo>
                <a:lnTo>
                  <a:pt x="5435942" y="701522"/>
                </a:lnTo>
                <a:lnTo>
                  <a:pt x="5435942" y="693902"/>
                </a:lnTo>
                <a:lnTo>
                  <a:pt x="5466422" y="693902"/>
                </a:lnTo>
                <a:lnTo>
                  <a:pt x="5466422" y="701522"/>
                </a:lnTo>
                <a:close/>
              </a:path>
              <a:path w="10659745" h="701675">
                <a:moveTo>
                  <a:pt x="5413082" y="701522"/>
                </a:moveTo>
                <a:lnTo>
                  <a:pt x="5382602" y="701522"/>
                </a:lnTo>
                <a:lnTo>
                  <a:pt x="5382602" y="693902"/>
                </a:lnTo>
                <a:lnTo>
                  <a:pt x="5413082" y="693902"/>
                </a:lnTo>
                <a:lnTo>
                  <a:pt x="5413082" y="701522"/>
                </a:lnTo>
                <a:close/>
              </a:path>
              <a:path w="10659745" h="701675">
                <a:moveTo>
                  <a:pt x="5359742" y="701522"/>
                </a:moveTo>
                <a:lnTo>
                  <a:pt x="5329262" y="701522"/>
                </a:lnTo>
                <a:lnTo>
                  <a:pt x="5329262" y="693902"/>
                </a:lnTo>
                <a:lnTo>
                  <a:pt x="5359742" y="693902"/>
                </a:lnTo>
                <a:lnTo>
                  <a:pt x="5359742" y="701522"/>
                </a:lnTo>
                <a:close/>
              </a:path>
              <a:path w="10659745" h="701675">
                <a:moveTo>
                  <a:pt x="5306402" y="701522"/>
                </a:moveTo>
                <a:lnTo>
                  <a:pt x="5275922" y="701522"/>
                </a:lnTo>
                <a:lnTo>
                  <a:pt x="5275922" y="693902"/>
                </a:lnTo>
                <a:lnTo>
                  <a:pt x="5306402" y="693902"/>
                </a:lnTo>
                <a:lnTo>
                  <a:pt x="5306402" y="701522"/>
                </a:lnTo>
                <a:close/>
              </a:path>
              <a:path w="10659745" h="701675">
                <a:moveTo>
                  <a:pt x="5253062" y="701522"/>
                </a:moveTo>
                <a:lnTo>
                  <a:pt x="5222582" y="701522"/>
                </a:lnTo>
                <a:lnTo>
                  <a:pt x="5222582" y="693902"/>
                </a:lnTo>
                <a:lnTo>
                  <a:pt x="5253062" y="693902"/>
                </a:lnTo>
                <a:lnTo>
                  <a:pt x="5253062" y="701522"/>
                </a:lnTo>
                <a:close/>
              </a:path>
              <a:path w="10659745" h="701675">
                <a:moveTo>
                  <a:pt x="5199722" y="701522"/>
                </a:moveTo>
                <a:lnTo>
                  <a:pt x="5169242" y="701522"/>
                </a:lnTo>
                <a:lnTo>
                  <a:pt x="5169242" y="693902"/>
                </a:lnTo>
                <a:lnTo>
                  <a:pt x="5199722" y="693902"/>
                </a:lnTo>
                <a:lnTo>
                  <a:pt x="5199722" y="701522"/>
                </a:lnTo>
                <a:close/>
              </a:path>
              <a:path w="10659745" h="701675">
                <a:moveTo>
                  <a:pt x="5146382" y="701522"/>
                </a:moveTo>
                <a:lnTo>
                  <a:pt x="5115902" y="701522"/>
                </a:lnTo>
                <a:lnTo>
                  <a:pt x="5115902" y="693902"/>
                </a:lnTo>
                <a:lnTo>
                  <a:pt x="5146382" y="693902"/>
                </a:lnTo>
                <a:lnTo>
                  <a:pt x="5146382" y="701522"/>
                </a:lnTo>
                <a:close/>
              </a:path>
              <a:path w="10659745" h="701675">
                <a:moveTo>
                  <a:pt x="5093042" y="701522"/>
                </a:moveTo>
                <a:lnTo>
                  <a:pt x="5062562" y="701522"/>
                </a:lnTo>
                <a:lnTo>
                  <a:pt x="5062562" y="693902"/>
                </a:lnTo>
                <a:lnTo>
                  <a:pt x="5093042" y="693902"/>
                </a:lnTo>
                <a:lnTo>
                  <a:pt x="5093042" y="701522"/>
                </a:lnTo>
                <a:close/>
              </a:path>
              <a:path w="10659745" h="701675">
                <a:moveTo>
                  <a:pt x="5039702" y="701522"/>
                </a:moveTo>
                <a:lnTo>
                  <a:pt x="5009222" y="701522"/>
                </a:lnTo>
                <a:lnTo>
                  <a:pt x="5009222" y="693902"/>
                </a:lnTo>
                <a:lnTo>
                  <a:pt x="5039702" y="693902"/>
                </a:lnTo>
                <a:lnTo>
                  <a:pt x="5039702" y="701522"/>
                </a:lnTo>
                <a:close/>
              </a:path>
              <a:path w="10659745" h="701675">
                <a:moveTo>
                  <a:pt x="4986362" y="701522"/>
                </a:moveTo>
                <a:lnTo>
                  <a:pt x="4955882" y="701522"/>
                </a:lnTo>
                <a:lnTo>
                  <a:pt x="4955882" y="693902"/>
                </a:lnTo>
                <a:lnTo>
                  <a:pt x="4986362" y="693902"/>
                </a:lnTo>
                <a:lnTo>
                  <a:pt x="4986362" y="701522"/>
                </a:lnTo>
                <a:close/>
              </a:path>
              <a:path w="10659745" h="701675">
                <a:moveTo>
                  <a:pt x="4933022" y="701522"/>
                </a:moveTo>
                <a:lnTo>
                  <a:pt x="4902542" y="701522"/>
                </a:lnTo>
                <a:lnTo>
                  <a:pt x="4902542" y="693902"/>
                </a:lnTo>
                <a:lnTo>
                  <a:pt x="4933022" y="693902"/>
                </a:lnTo>
                <a:lnTo>
                  <a:pt x="4933022" y="701522"/>
                </a:lnTo>
                <a:close/>
              </a:path>
              <a:path w="10659745" h="701675">
                <a:moveTo>
                  <a:pt x="4879682" y="701522"/>
                </a:moveTo>
                <a:lnTo>
                  <a:pt x="4849202" y="701522"/>
                </a:lnTo>
                <a:lnTo>
                  <a:pt x="4849202" y="693902"/>
                </a:lnTo>
                <a:lnTo>
                  <a:pt x="4879682" y="693902"/>
                </a:lnTo>
                <a:lnTo>
                  <a:pt x="4879682" y="701522"/>
                </a:lnTo>
                <a:close/>
              </a:path>
              <a:path w="10659745" h="701675">
                <a:moveTo>
                  <a:pt x="4826342" y="701522"/>
                </a:moveTo>
                <a:lnTo>
                  <a:pt x="4795862" y="701522"/>
                </a:lnTo>
                <a:lnTo>
                  <a:pt x="4795862" y="693902"/>
                </a:lnTo>
                <a:lnTo>
                  <a:pt x="4826342" y="693902"/>
                </a:lnTo>
                <a:lnTo>
                  <a:pt x="4826342" y="701522"/>
                </a:lnTo>
                <a:close/>
              </a:path>
              <a:path w="10659745" h="701675">
                <a:moveTo>
                  <a:pt x="4773002" y="701522"/>
                </a:moveTo>
                <a:lnTo>
                  <a:pt x="4742522" y="701522"/>
                </a:lnTo>
                <a:lnTo>
                  <a:pt x="4742522" y="693902"/>
                </a:lnTo>
                <a:lnTo>
                  <a:pt x="4773002" y="693902"/>
                </a:lnTo>
                <a:lnTo>
                  <a:pt x="4773002" y="701522"/>
                </a:lnTo>
                <a:close/>
              </a:path>
              <a:path w="10659745" h="701675">
                <a:moveTo>
                  <a:pt x="4719662" y="701522"/>
                </a:moveTo>
                <a:lnTo>
                  <a:pt x="4689182" y="701522"/>
                </a:lnTo>
                <a:lnTo>
                  <a:pt x="4689182" y="693902"/>
                </a:lnTo>
                <a:lnTo>
                  <a:pt x="4719662" y="693902"/>
                </a:lnTo>
                <a:lnTo>
                  <a:pt x="4719662" y="701522"/>
                </a:lnTo>
                <a:close/>
              </a:path>
              <a:path w="10659745" h="701675">
                <a:moveTo>
                  <a:pt x="4666322" y="701522"/>
                </a:moveTo>
                <a:lnTo>
                  <a:pt x="4635842" y="701522"/>
                </a:lnTo>
                <a:lnTo>
                  <a:pt x="4635842" y="693902"/>
                </a:lnTo>
                <a:lnTo>
                  <a:pt x="4666322" y="693902"/>
                </a:lnTo>
                <a:lnTo>
                  <a:pt x="4666322" y="701522"/>
                </a:lnTo>
                <a:close/>
              </a:path>
              <a:path w="10659745" h="701675">
                <a:moveTo>
                  <a:pt x="4612982" y="701522"/>
                </a:moveTo>
                <a:lnTo>
                  <a:pt x="4582502" y="701522"/>
                </a:lnTo>
                <a:lnTo>
                  <a:pt x="4582502" y="693902"/>
                </a:lnTo>
                <a:lnTo>
                  <a:pt x="4612982" y="693902"/>
                </a:lnTo>
                <a:lnTo>
                  <a:pt x="4612982" y="701522"/>
                </a:lnTo>
                <a:close/>
              </a:path>
              <a:path w="10659745" h="701675">
                <a:moveTo>
                  <a:pt x="4559642" y="701522"/>
                </a:moveTo>
                <a:lnTo>
                  <a:pt x="4529162" y="701522"/>
                </a:lnTo>
                <a:lnTo>
                  <a:pt x="4529162" y="693902"/>
                </a:lnTo>
                <a:lnTo>
                  <a:pt x="4559642" y="693902"/>
                </a:lnTo>
                <a:lnTo>
                  <a:pt x="4559642" y="701522"/>
                </a:lnTo>
                <a:close/>
              </a:path>
              <a:path w="10659745" h="701675">
                <a:moveTo>
                  <a:pt x="4506302" y="701522"/>
                </a:moveTo>
                <a:lnTo>
                  <a:pt x="4475822" y="701522"/>
                </a:lnTo>
                <a:lnTo>
                  <a:pt x="4475822" y="693902"/>
                </a:lnTo>
                <a:lnTo>
                  <a:pt x="4506302" y="693902"/>
                </a:lnTo>
                <a:lnTo>
                  <a:pt x="4506302" y="701522"/>
                </a:lnTo>
                <a:close/>
              </a:path>
              <a:path w="10659745" h="701675">
                <a:moveTo>
                  <a:pt x="4452962" y="701522"/>
                </a:moveTo>
                <a:lnTo>
                  <a:pt x="4422482" y="701522"/>
                </a:lnTo>
                <a:lnTo>
                  <a:pt x="4422482" y="693902"/>
                </a:lnTo>
                <a:lnTo>
                  <a:pt x="4452962" y="693902"/>
                </a:lnTo>
                <a:lnTo>
                  <a:pt x="4452962" y="701522"/>
                </a:lnTo>
                <a:close/>
              </a:path>
              <a:path w="10659745" h="701675">
                <a:moveTo>
                  <a:pt x="4399622" y="701522"/>
                </a:moveTo>
                <a:lnTo>
                  <a:pt x="4369142" y="701522"/>
                </a:lnTo>
                <a:lnTo>
                  <a:pt x="4369142" y="693902"/>
                </a:lnTo>
                <a:lnTo>
                  <a:pt x="4399622" y="693902"/>
                </a:lnTo>
                <a:lnTo>
                  <a:pt x="4399622" y="701522"/>
                </a:lnTo>
                <a:close/>
              </a:path>
              <a:path w="10659745" h="701675">
                <a:moveTo>
                  <a:pt x="4346282" y="701522"/>
                </a:moveTo>
                <a:lnTo>
                  <a:pt x="4315802" y="701522"/>
                </a:lnTo>
                <a:lnTo>
                  <a:pt x="4315802" y="693902"/>
                </a:lnTo>
                <a:lnTo>
                  <a:pt x="4346282" y="693902"/>
                </a:lnTo>
                <a:lnTo>
                  <a:pt x="4346282" y="701522"/>
                </a:lnTo>
                <a:close/>
              </a:path>
              <a:path w="10659745" h="701675">
                <a:moveTo>
                  <a:pt x="4292942" y="701522"/>
                </a:moveTo>
                <a:lnTo>
                  <a:pt x="4262462" y="701522"/>
                </a:lnTo>
                <a:lnTo>
                  <a:pt x="4262462" y="693902"/>
                </a:lnTo>
                <a:lnTo>
                  <a:pt x="4292942" y="693902"/>
                </a:lnTo>
                <a:lnTo>
                  <a:pt x="4292942" y="701522"/>
                </a:lnTo>
                <a:close/>
              </a:path>
              <a:path w="10659745" h="701675">
                <a:moveTo>
                  <a:pt x="4239602" y="701522"/>
                </a:moveTo>
                <a:lnTo>
                  <a:pt x="4209122" y="701522"/>
                </a:lnTo>
                <a:lnTo>
                  <a:pt x="4209122" y="693902"/>
                </a:lnTo>
                <a:lnTo>
                  <a:pt x="4239602" y="693902"/>
                </a:lnTo>
                <a:lnTo>
                  <a:pt x="4239602" y="701522"/>
                </a:lnTo>
                <a:close/>
              </a:path>
              <a:path w="10659745" h="701675">
                <a:moveTo>
                  <a:pt x="4186262" y="701522"/>
                </a:moveTo>
                <a:lnTo>
                  <a:pt x="4155782" y="701522"/>
                </a:lnTo>
                <a:lnTo>
                  <a:pt x="4155782" y="693902"/>
                </a:lnTo>
                <a:lnTo>
                  <a:pt x="4186262" y="693902"/>
                </a:lnTo>
                <a:lnTo>
                  <a:pt x="4186262" y="701522"/>
                </a:lnTo>
                <a:close/>
              </a:path>
              <a:path w="10659745" h="701675">
                <a:moveTo>
                  <a:pt x="4132922" y="701522"/>
                </a:moveTo>
                <a:lnTo>
                  <a:pt x="4102442" y="701522"/>
                </a:lnTo>
                <a:lnTo>
                  <a:pt x="4102442" y="693902"/>
                </a:lnTo>
                <a:lnTo>
                  <a:pt x="4132922" y="693902"/>
                </a:lnTo>
                <a:lnTo>
                  <a:pt x="4132922" y="701522"/>
                </a:lnTo>
                <a:close/>
              </a:path>
              <a:path w="10659745" h="701675">
                <a:moveTo>
                  <a:pt x="4079582" y="701522"/>
                </a:moveTo>
                <a:lnTo>
                  <a:pt x="4049102" y="701522"/>
                </a:lnTo>
                <a:lnTo>
                  <a:pt x="4049102" y="693902"/>
                </a:lnTo>
                <a:lnTo>
                  <a:pt x="4079582" y="693902"/>
                </a:lnTo>
                <a:lnTo>
                  <a:pt x="4079582" y="701522"/>
                </a:lnTo>
                <a:close/>
              </a:path>
              <a:path w="10659745" h="701675">
                <a:moveTo>
                  <a:pt x="4026242" y="701522"/>
                </a:moveTo>
                <a:lnTo>
                  <a:pt x="3995762" y="701522"/>
                </a:lnTo>
                <a:lnTo>
                  <a:pt x="3995762" y="693902"/>
                </a:lnTo>
                <a:lnTo>
                  <a:pt x="4026242" y="693902"/>
                </a:lnTo>
                <a:lnTo>
                  <a:pt x="4026242" y="701522"/>
                </a:lnTo>
                <a:close/>
              </a:path>
              <a:path w="10659745" h="701675">
                <a:moveTo>
                  <a:pt x="3972902" y="701522"/>
                </a:moveTo>
                <a:lnTo>
                  <a:pt x="3942422" y="701522"/>
                </a:lnTo>
                <a:lnTo>
                  <a:pt x="3942422" y="693902"/>
                </a:lnTo>
                <a:lnTo>
                  <a:pt x="3972902" y="693902"/>
                </a:lnTo>
                <a:lnTo>
                  <a:pt x="3972902" y="701522"/>
                </a:lnTo>
                <a:close/>
              </a:path>
              <a:path w="10659745" h="701675">
                <a:moveTo>
                  <a:pt x="3919562" y="701522"/>
                </a:moveTo>
                <a:lnTo>
                  <a:pt x="3889082" y="701522"/>
                </a:lnTo>
                <a:lnTo>
                  <a:pt x="3889082" y="693902"/>
                </a:lnTo>
                <a:lnTo>
                  <a:pt x="3919562" y="693902"/>
                </a:lnTo>
                <a:lnTo>
                  <a:pt x="3919562" y="701522"/>
                </a:lnTo>
                <a:close/>
              </a:path>
              <a:path w="10659745" h="701675">
                <a:moveTo>
                  <a:pt x="3866222" y="701522"/>
                </a:moveTo>
                <a:lnTo>
                  <a:pt x="3835742" y="701522"/>
                </a:lnTo>
                <a:lnTo>
                  <a:pt x="3835742" y="693902"/>
                </a:lnTo>
                <a:lnTo>
                  <a:pt x="3866222" y="693902"/>
                </a:lnTo>
                <a:lnTo>
                  <a:pt x="3866222" y="701522"/>
                </a:lnTo>
                <a:close/>
              </a:path>
              <a:path w="10659745" h="701675">
                <a:moveTo>
                  <a:pt x="3812882" y="701522"/>
                </a:moveTo>
                <a:lnTo>
                  <a:pt x="3782402" y="701522"/>
                </a:lnTo>
                <a:lnTo>
                  <a:pt x="3782402" y="693902"/>
                </a:lnTo>
                <a:lnTo>
                  <a:pt x="3812882" y="693902"/>
                </a:lnTo>
                <a:lnTo>
                  <a:pt x="3812882" y="701522"/>
                </a:lnTo>
                <a:close/>
              </a:path>
              <a:path w="10659745" h="701675">
                <a:moveTo>
                  <a:pt x="3759542" y="701522"/>
                </a:moveTo>
                <a:lnTo>
                  <a:pt x="3729062" y="701522"/>
                </a:lnTo>
                <a:lnTo>
                  <a:pt x="3729062" y="693902"/>
                </a:lnTo>
                <a:lnTo>
                  <a:pt x="3759542" y="693902"/>
                </a:lnTo>
                <a:lnTo>
                  <a:pt x="3759542" y="701522"/>
                </a:lnTo>
                <a:close/>
              </a:path>
              <a:path w="10659745" h="701675">
                <a:moveTo>
                  <a:pt x="3706202" y="701522"/>
                </a:moveTo>
                <a:lnTo>
                  <a:pt x="3675722" y="701522"/>
                </a:lnTo>
                <a:lnTo>
                  <a:pt x="3675722" y="693902"/>
                </a:lnTo>
                <a:lnTo>
                  <a:pt x="3706202" y="693902"/>
                </a:lnTo>
                <a:lnTo>
                  <a:pt x="3706202" y="701522"/>
                </a:lnTo>
                <a:close/>
              </a:path>
              <a:path w="10659745" h="701675">
                <a:moveTo>
                  <a:pt x="3652862" y="701522"/>
                </a:moveTo>
                <a:lnTo>
                  <a:pt x="3622382" y="701522"/>
                </a:lnTo>
                <a:lnTo>
                  <a:pt x="3622382" y="693902"/>
                </a:lnTo>
                <a:lnTo>
                  <a:pt x="3652862" y="693902"/>
                </a:lnTo>
                <a:lnTo>
                  <a:pt x="3652862" y="701522"/>
                </a:lnTo>
                <a:close/>
              </a:path>
              <a:path w="10659745" h="701675">
                <a:moveTo>
                  <a:pt x="3599522" y="701522"/>
                </a:moveTo>
                <a:lnTo>
                  <a:pt x="3569042" y="701522"/>
                </a:lnTo>
                <a:lnTo>
                  <a:pt x="3569042" y="693902"/>
                </a:lnTo>
                <a:lnTo>
                  <a:pt x="3599522" y="693902"/>
                </a:lnTo>
                <a:lnTo>
                  <a:pt x="3599522" y="701522"/>
                </a:lnTo>
                <a:close/>
              </a:path>
              <a:path w="10659745" h="701675">
                <a:moveTo>
                  <a:pt x="3546182" y="701522"/>
                </a:moveTo>
                <a:lnTo>
                  <a:pt x="3515702" y="701522"/>
                </a:lnTo>
                <a:lnTo>
                  <a:pt x="3515702" y="693902"/>
                </a:lnTo>
                <a:lnTo>
                  <a:pt x="3546182" y="693902"/>
                </a:lnTo>
                <a:lnTo>
                  <a:pt x="3546182" y="701522"/>
                </a:lnTo>
                <a:close/>
              </a:path>
              <a:path w="10659745" h="701675">
                <a:moveTo>
                  <a:pt x="3492842" y="701522"/>
                </a:moveTo>
                <a:lnTo>
                  <a:pt x="3462362" y="701522"/>
                </a:lnTo>
                <a:lnTo>
                  <a:pt x="3462362" y="693902"/>
                </a:lnTo>
                <a:lnTo>
                  <a:pt x="3492842" y="693902"/>
                </a:lnTo>
                <a:lnTo>
                  <a:pt x="3492842" y="701522"/>
                </a:lnTo>
                <a:close/>
              </a:path>
              <a:path w="10659745" h="701675">
                <a:moveTo>
                  <a:pt x="3439502" y="701522"/>
                </a:moveTo>
                <a:lnTo>
                  <a:pt x="3409022" y="701522"/>
                </a:lnTo>
                <a:lnTo>
                  <a:pt x="3409022" y="693902"/>
                </a:lnTo>
                <a:lnTo>
                  <a:pt x="3439502" y="693902"/>
                </a:lnTo>
                <a:lnTo>
                  <a:pt x="3439502" y="701522"/>
                </a:lnTo>
                <a:close/>
              </a:path>
              <a:path w="10659745" h="701675">
                <a:moveTo>
                  <a:pt x="3386162" y="701522"/>
                </a:moveTo>
                <a:lnTo>
                  <a:pt x="3355682" y="701522"/>
                </a:lnTo>
                <a:lnTo>
                  <a:pt x="3355682" y="693902"/>
                </a:lnTo>
                <a:lnTo>
                  <a:pt x="3386162" y="693902"/>
                </a:lnTo>
                <a:lnTo>
                  <a:pt x="3386162" y="701522"/>
                </a:lnTo>
                <a:close/>
              </a:path>
              <a:path w="10659745" h="701675">
                <a:moveTo>
                  <a:pt x="3332822" y="701522"/>
                </a:moveTo>
                <a:lnTo>
                  <a:pt x="3302342" y="701522"/>
                </a:lnTo>
                <a:lnTo>
                  <a:pt x="3302342" y="693902"/>
                </a:lnTo>
                <a:lnTo>
                  <a:pt x="3332822" y="693902"/>
                </a:lnTo>
                <a:lnTo>
                  <a:pt x="3332822" y="701522"/>
                </a:lnTo>
                <a:close/>
              </a:path>
              <a:path w="10659745" h="701675">
                <a:moveTo>
                  <a:pt x="3279482" y="701522"/>
                </a:moveTo>
                <a:lnTo>
                  <a:pt x="3249002" y="701522"/>
                </a:lnTo>
                <a:lnTo>
                  <a:pt x="3249002" y="693902"/>
                </a:lnTo>
                <a:lnTo>
                  <a:pt x="3279482" y="693902"/>
                </a:lnTo>
                <a:lnTo>
                  <a:pt x="3279482" y="701522"/>
                </a:lnTo>
                <a:close/>
              </a:path>
              <a:path w="10659745" h="701675">
                <a:moveTo>
                  <a:pt x="3226142" y="701522"/>
                </a:moveTo>
                <a:lnTo>
                  <a:pt x="3195662" y="701522"/>
                </a:lnTo>
                <a:lnTo>
                  <a:pt x="3195662" y="693902"/>
                </a:lnTo>
                <a:lnTo>
                  <a:pt x="3226142" y="693902"/>
                </a:lnTo>
                <a:lnTo>
                  <a:pt x="3226142" y="701522"/>
                </a:lnTo>
                <a:close/>
              </a:path>
              <a:path w="10659745" h="701675">
                <a:moveTo>
                  <a:pt x="3172802" y="701522"/>
                </a:moveTo>
                <a:lnTo>
                  <a:pt x="3142322" y="701522"/>
                </a:lnTo>
                <a:lnTo>
                  <a:pt x="3142322" y="693902"/>
                </a:lnTo>
                <a:lnTo>
                  <a:pt x="3172802" y="693902"/>
                </a:lnTo>
                <a:lnTo>
                  <a:pt x="3172802" y="701522"/>
                </a:lnTo>
                <a:close/>
              </a:path>
              <a:path w="10659745" h="701675">
                <a:moveTo>
                  <a:pt x="3119462" y="701522"/>
                </a:moveTo>
                <a:lnTo>
                  <a:pt x="3088982" y="701522"/>
                </a:lnTo>
                <a:lnTo>
                  <a:pt x="3088982" y="693902"/>
                </a:lnTo>
                <a:lnTo>
                  <a:pt x="3119462" y="693902"/>
                </a:lnTo>
                <a:lnTo>
                  <a:pt x="3119462" y="701522"/>
                </a:lnTo>
                <a:close/>
              </a:path>
              <a:path w="10659745" h="701675">
                <a:moveTo>
                  <a:pt x="3066122" y="701522"/>
                </a:moveTo>
                <a:lnTo>
                  <a:pt x="3035642" y="701522"/>
                </a:lnTo>
                <a:lnTo>
                  <a:pt x="3035642" y="693902"/>
                </a:lnTo>
                <a:lnTo>
                  <a:pt x="3066122" y="693902"/>
                </a:lnTo>
                <a:lnTo>
                  <a:pt x="3066122" y="701522"/>
                </a:lnTo>
                <a:close/>
              </a:path>
              <a:path w="10659745" h="701675">
                <a:moveTo>
                  <a:pt x="3012782" y="701522"/>
                </a:moveTo>
                <a:lnTo>
                  <a:pt x="2982302" y="701522"/>
                </a:lnTo>
                <a:lnTo>
                  <a:pt x="2982302" y="693902"/>
                </a:lnTo>
                <a:lnTo>
                  <a:pt x="3012782" y="693902"/>
                </a:lnTo>
                <a:lnTo>
                  <a:pt x="3012782" y="701522"/>
                </a:lnTo>
                <a:close/>
              </a:path>
              <a:path w="10659745" h="701675">
                <a:moveTo>
                  <a:pt x="2959442" y="701522"/>
                </a:moveTo>
                <a:lnTo>
                  <a:pt x="2928962" y="701522"/>
                </a:lnTo>
                <a:lnTo>
                  <a:pt x="2928962" y="693902"/>
                </a:lnTo>
                <a:lnTo>
                  <a:pt x="2959442" y="693902"/>
                </a:lnTo>
                <a:lnTo>
                  <a:pt x="2959442" y="701522"/>
                </a:lnTo>
                <a:close/>
              </a:path>
              <a:path w="10659745" h="701675">
                <a:moveTo>
                  <a:pt x="2906102" y="701522"/>
                </a:moveTo>
                <a:lnTo>
                  <a:pt x="2875622" y="701522"/>
                </a:lnTo>
                <a:lnTo>
                  <a:pt x="2875622" y="693902"/>
                </a:lnTo>
                <a:lnTo>
                  <a:pt x="2906102" y="693902"/>
                </a:lnTo>
                <a:lnTo>
                  <a:pt x="2906102" y="701522"/>
                </a:lnTo>
                <a:close/>
              </a:path>
              <a:path w="10659745" h="701675">
                <a:moveTo>
                  <a:pt x="2852762" y="701522"/>
                </a:moveTo>
                <a:lnTo>
                  <a:pt x="2822282" y="701522"/>
                </a:lnTo>
                <a:lnTo>
                  <a:pt x="2822282" y="693902"/>
                </a:lnTo>
                <a:lnTo>
                  <a:pt x="2852762" y="693902"/>
                </a:lnTo>
                <a:lnTo>
                  <a:pt x="2852762" y="701522"/>
                </a:lnTo>
                <a:close/>
              </a:path>
              <a:path w="10659745" h="701675">
                <a:moveTo>
                  <a:pt x="2799422" y="701522"/>
                </a:moveTo>
                <a:lnTo>
                  <a:pt x="2768942" y="701522"/>
                </a:lnTo>
                <a:lnTo>
                  <a:pt x="2768942" y="693902"/>
                </a:lnTo>
                <a:lnTo>
                  <a:pt x="2799422" y="693902"/>
                </a:lnTo>
                <a:lnTo>
                  <a:pt x="2799422" y="701522"/>
                </a:lnTo>
                <a:close/>
              </a:path>
              <a:path w="10659745" h="701675">
                <a:moveTo>
                  <a:pt x="2746082" y="701522"/>
                </a:moveTo>
                <a:lnTo>
                  <a:pt x="2715602" y="701522"/>
                </a:lnTo>
                <a:lnTo>
                  <a:pt x="2715602" y="693902"/>
                </a:lnTo>
                <a:lnTo>
                  <a:pt x="2746082" y="693902"/>
                </a:lnTo>
                <a:lnTo>
                  <a:pt x="2746082" y="701522"/>
                </a:lnTo>
                <a:close/>
              </a:path>
              <a:path w="10659745" h="701675">
                <a:moveTo>
                  <a:pt x="2692742" y="701522"/>
                </a:moveTo>
                <a:lnTo>
                  <a:pt x="2662262" y="701522"/>
                </a:lnTo>
                <a:lnTo>
                  <a:pt x="2662262" y="693902"/>
                </a:lnTo>
                <a:lnTo>
                  <a:pt x="2692742" y="693902"/>
                </a:lnTo>
                <a:lnTo>
                  <a:pt x="2692742" y="701522"/>
                </a:lnTo>
                <a:close/>
              </a:path>
              <a:path w="10659745" h="701675">
                <a:moveTo>
                  <a:pt x="2639402" y="701522"/>
                </a:moveTo>
                <a:lnTo>
                  <a:pt x="2608922" y="701522"/>
                </a:lnTo>
                <a:lnTo>
                  <a:pt x="2608922" y="693902"/>
                </a:lnTo>
                <a:lnTo>
                  <a:pt x="2639402" y="693902"/>
                </a:lnTo>
                <a:lnTo>
                  <a:pt x="2639402" y="701522"/>
                </a:lnTo>
                <a:close/>
              </a:path>
              <a:path w="10659745" h="701675">
                <a:moveTo>
                  <a:pt x="2586062" y="701522"/>
                </a:moveTo>
                <a:lnTo>
                  <a:pt x="2555582" y="701522"/>
                </a:lnTo>
                <a:lnTo>
                  <a:pt x="2555582" y="693902"/>
                </a:lnTo>
                <a:lnTo>
                  <a:pt x="2586062" y="693902"/>
                </a:lnTo>
                <a:lnTo>
                  <a:pt x="2586062" y="701522"/>
                </a:lnTo>
                <a:close/>
              </a:path>
              <a:path w="10659745" h="701675">
                <a:moveTo>
                  <a:pt x="2532722" y="701522"/>
                </a:moveTo>
                <a:lnTo>
                  <a:pt x="2502242" y="701522"/>
                </a:lnTo>
                <a:lnTo>
                  <a:pt x="2502242" y="693902"/>
                </a:lnTo>
                <a:lnTo>
                  <a:pt x="2532722" y="693902"/>
                </a:lnTo>
                <a:lnTo>
                  <a:pt x="2532722" y="701522"/>
                </a:lnTo>
                <a:close/>
              </a:path>
              <a:path w="10659745" h="701675">
                <a:moveTo>
                  <a:pt x="2479382" y="701522"/>
                </a:moveTo>
                <a:lnTo>
                  <a:pt x="2448902" y="701522"/>
                </a:lnTo>
                <a:lnTo>
                  <a:pt x="2448902" y="693902"/>
                </a:lnTo>
                <a:lnTo>
                  <a:pt x="2479382" y="693902"/>
                </a:lnTo>
                <a:lnTo>
                  <a:pt x="2479382" y="701522"/>
                </a:lnTo>
                <a:close/>
              </a:path>
              <a:path w="10659745" h="701675">
                <a:moveTo>
                  <a:pt x="2426042" y="701522"/>
                </a:moveTo>
                <a:lnTo>
                  <a:pt x="2395562" y="701522"/>
                </a:lnTo>
                <a:lnTo>
                  <a:pt x="2395562" y="693902"/>
                </a:lnTo>
                <a:lnTo>
                  <a:pt x="2426042" y="693902"/>
                </a:lnTo>
                <a:lnTo>
                  <a:pt x="2426042" y="701522"/>
                </a:lnTo>
                <a:close/>
              </a:path>
              <a:path w="10659745" h="701675">
                <a:moveTo>
                  <a:pt x="2372702" y="701522"/>
                </a:moveTo>
                <a:lnTo>
                  <a:pt x="2342222" y="701522"/>
                </a:lnTo>
                <a:lnTo>
                  <a:pt x="2342222" y="693902"/>
                </a:lnTo>
                <a:lnTo>
                  <a:pt x="2372702" y="693902"/>
                </a:lnTo>
                <a:lnTo>
                  <a:pt x="2372702" y="701522"/>
                </a:lnTo>
                <a:close/>
              </a:path>
              <a:path w="10659745" h="701675">
                <a:moveTo>
                  <a:pt x="2319362" y="701522"/>
                </a:moveTo>
                <a:lnTo>
                  <a:pt x="2288882" y="701522"/>
                </a:lnTo>
                <a:lnTo>
                  <a:pt x="2288882" y="693902"/>
                </a:lnTo>
                <a:lnTo>
                  <a:pt x="2319362" y="693902"/>
                </a:lnTo>
                <a:lnTo>
                  <a:pt x="2319362" y="701522"/>
                </a:lnTo>
                <a:close/>
              </a:path>
              <a:path w="10659745" h="701675">
                <a:moveTo>
                  <a:pt x="2266022" y="701522"/>
                </a:moveTo>
                <a:lnTo>
                  <a:pt x="2235542" y="701522"/>
                </a:lnTo>
                <a:lnTo>
                  <a:pt x="2235542" y="693902"/>
                </a:lnTo>
                <a:lnTo>
                  <a:pt x="2266022" y="693902"/>
                </a:lnTo>
                <a:lnTo>
                  <a:pt x="2266022" y="701522"/>
                </a:lnTo>
                <a:close/>
              </a:path>
              <a:path w="10659745" h="701675">
                <a:moveTo>
                  <a:pt x="2212682" y="701522"/>
                </a:moveTo>
                <a:lnTo>
                  <a:pt x="2182202" y="701522"/>
                </a:lnTo>
                <a:lnTo>
                  <a:pt x="2182202" y="693902"/>
                </a:lnTo>
                <a:lnTo>
                  <a:pt x="2212682" y="693902"/>
                </a:lnTo>
                <a:lnTo>
                  <a:pt x="2212682" y="701522"/>
                </a:lnTo>
                <a:close/>
              </a:path>
              <a:path w="10659745" h="701675">
                <a:moveTo>
                  <a:pt x="2159342" y="701522"/>
                </a:moveTo>
                <a:lnTo>
                  <a:pt x="2128862" y="701522"/>
                </a:lnTo>
                <a:lnTo>
                  <a:pt x="2128862" y="693902"/>
                </a:lnTo>
                <a:lnTo>
                  <a:pt x="2159342" y="693902"/>
                </a:lnTo>
                <a:lnTo>
                  <a:pt x="2159342" y="701522"/>
                </a:lnTo>
                <a:close/>
              </a:path>
              <a:path w="10659745" h="701675">
                <a:moveTo>
                  <a:pt x="2106002" y="701522"/>
                </a:moveTo>
                <a:lnTo>
                  <a:pt x="2075522" y="701522"/>
                </a:lnTo>
                <a:lnTo>
                  <a:pt x="2075522" y="693902"/>
                </a:lnTo>
                <a:lnTo>
                  <a:pt x="2106002" y="693902"/>
                </a:lnTo>
                <a:lnTo>
                  <a:pt x="2106002" y="701522"/>
                </a:lnTo>
                <a:close/>
              </a:path>
              <a:path w="10659745" h="701675">
                <a:moveTo>
                  <a:pt x="2052662" y="701522"/>
                </a:moveTo>
                <a:lnTo>
                  <a:pt x="2022182" y="701522"/>
                </a:lnTo>
                <a:lnTo>
                  <a:pt x="2022182" y="693902"/>
                </a:lnTo>
                <a:lnTo>
                  <a:pt x="2052662" y="693902"/>
                </a:lnTo>
                <a:lnTo>
                  <a:pt x="2052662" y="701522"/>
                </a:lnTo>
                <a:close/>
              </a:path>
              <a:path w="10659745" h="701675">
                <a:moveTo>
                  <a:pt x="1999322" y="701522"/>
                </a:moveTo>
                <a:lnTo>
                  <a:pt x="1968842" y="701522"/>
                </a:lnTo>
                <a:lnTo>
                  <a:pt x="1968842" y="693902"/>
                </a:lnTo>
                <a:lnTo>
                  <a:pt x="1999322" y="693902"/>
                </a:lnTo>
                <a:lnTo>
                  <a:pt x="1999322" y="701522"/>
                </a:lnTo>
                <a:close/>
              </a:path>
              <a:path w="10659745" h="701675">
                <a:moveTo>
                  <a:pt x="1945982" y="701522"/>
                </a:moveTo>
                <a:lnTo>
                  <a:pt x="1915502" y="701522"/>
                </a:lnTo>
                <a:lnTo>
                  <a:pt x="1915502" y="693902"/>
                </a:lnTo>
                <a:lnTo>
                  <a:pt x="1945982" y="693902"/>
                </a:lnTo>
                <a:lnTo>
                  <a:pt x="1945982" y="701522"/>
                </a:lnTo>
                <a:close/>
              </a:path>
              <a:path w="10659745" h="701675">
                <a:moveTo>
                  <a:pt x="1892642" y="701522"/>
                </a:moveTo>
                <a:lnTo>
                  <a:pt x="1862162" y="701522"/>
                </a:lnTo>
                <a:lnTo>
                  <a:pt x="1862162" y="693902"/>
                </a:lnTo>
                <a:lnTo>
                  <a:pt x="1892642" y="693902"/>
                </a:lnTo>
                <a:lnTo>
                  <a:pt x="1892642" y="701522"/>
                </a:lnTo>
                <a:close/>
              </a:path>
              <a:path w="10659745" h="701675">
                <a:moveTo>
                  <a:pt x="1839302" y="701522"/>
                </a:moveTo>
                <a:lnTo>
                  <a:pt x="1808822" y="701522"/>
                </a:lnTo>
                <a:lnTo>
                  <a:pt x="1808822" y="693902"/>
                </a:lnTo>
                <a:lnTo>
                  <a:pt x="1839302" y="693902"/>
                </a:lnTo>
                <a:lnTo>
                  <a:pt x="1839302" y="701522"/>
                </a:lnTo>
                <a:close/>
              </a:path>
              <a:path w="10659745" h="701675">
                <a:moveTo>
                  <a:pt x="1785962" y="701522"/>
                </a:moveTo>
                <a:lnTo>
                  <a:pt x="1755482" y="701522"/>
                </a:lnTo>
                <a:lnTo>
                  <a:pt x="1755482" y="693902"/>
                </a:lnTo>
                <a:lnTo>
                  <a:pt x="1785962" y="693902"/>
                </a:lnTo>
                <a:lnTo>
                  <a:pt x="1785962" y="701522"/>
                </a:lnTo>
                <a:close/>
              </a:path>
              <a:path w="10659745" h="701675">
                <a:moveTo>
                  <a:pt x="1732622" y="701522"/>
                </a:moveTo>
                <a:lnTo>
                  <a:pt x="1702142" y="701522"/>
                </a:lnTo>
                <a:lnTo>
                  <a:pt x="1702142" y="693902"/>
                </a:lnTo>
                <a:lnTo>
                  <a:pt x="1732622" y="693902"/>
                </a:lnTo>
                <a:lnTo>
                  <a:pt x="1732622" y="701522"/>
                </a:lnTo>
                <a:close/>
              </a:path>
              <a:path w="10659745" h="701675">
                <a:moveTo>
                  <a:pt x="1679282" y="701522"/>
                </a:moveTo>
                <a:lnTo>
                  <a:pt x="1648802" y="701522"/>
                </a:lnTo>
                <a:lnTo>
                  <a:pt x="1648802" y="693902"/>
                </a:lnTo>
                <a:lnTo>
                  <a:pt x="1679282" y="693902"/>
                </a:lnTo>
                <a:lnTo>
                  <a:pt x="1679282" y="701522"/>
                </a:lnTo>
                <a:close/>
              </a:path>
              <a:path w="10659745" h="701675">
                <a:moveTo>
                  <a:pt x="1625942" y="701522"/>
                </a:moveTo>
                <a:lnTo>
                  <a:pt x="1595462" y="701522"/>
                </a:lnTo>
                <a:lnTo>
                  <a:pt x="1595462" y="693902"/>
                </a:lnTo>
                <a:lnTo>
                  <a:pt x="1625942" y="693902"/>
                </a:lnTo>
                <a:lnTo>
                  <a:pt x="1625942" y="701522"/>
                </a:lnTo>
                <a:close/>
              </a:path>
              <a:path w="10659745" h="701675">
                <a:moveTo>
                  <a:pt x="1572602" y="701522"/>
                </a:moveTo>
                <a:lnTo>
                  <a:pt x="1542122" y="701522"/>
                </a:lnTo>
                <a:lnTo>
                  <a:pt x="1542122" y="693902"/>
                </a:lnTo>
                <a:lnTo>
                  <a:pt x="1572602" y="693902"/>
                </a:lnTo>
                <a:lnTo>
                  <a:pt x="1572602" y="701522"/>
                </a:lnTo>
                <a:close/>
              </a:path>
              <a:path w="10659745" h="701675">
                <a:moveTo>
                  <a:pt x="1519262" y="701522"/>
                </a:moveTo>
                <a:lnTo>
                  <a:pt x="1488782" y="701522"/>
                </a:lnTo>
                <a:lnTo>
                  <a:pt x="1488782" y="693902"/>
                </a:lnTo>
                <a:lnTo>
                  <a:pt x="1519262" y="693902"/>
                </a:lnTo>
                <a:lnTo>
                  <a:pt x="1519262" y="701522"/>
                </a:lnTo>
                <a:close/>
              </a:path>
              <a:path w="10659745" h="701675">
                <a:moveTo>
                  <a:pt x="1465922" y="701522"/>
                </a:moveTo>
                <a:lnTo>
                  <a:pt x="1435442" y="701522"/>
                </a:lnTo>
                <a:lnTo>
                  <a:pt x="1435442" y="693902"/>
                </a:lnTo>
                <a:lnTo>
                  <a:pt x="1465922" y="693902"/>
                </a:lnTo>
                <a:lnTo>
                  <a:pt x="1465922" y="701522"/>
                </a:lnTo>
                <a:close/>
              </a:path>
              <a:path w="10659745" h="701675">
                <a:moveTo>
                  <a:pt x="1412582" y="701522"/>
                </a:moveTo>
                <a:lnTo>
                  <a:pt x="1382102" y="701522"/>
                </a:lnTo>
                <a:lnTo>
                  <a:pt x="1382102" y="693902"/>
                </a:lnTo>
                <a:lnTo>
                  <a:pt x="1412582" y="693902"/>
                </a:lnTo>
                <a:lnTo>
                  <a:pt x="1412582" y="701522"/>
                </a:lnTo>
                <a:close/>
              </a:path>
              <a:path w="10659745" h="701675">
                <a:moveTo>
                  <a:pt x="1359242" y="701522"/>
                </a:moveTo>
                <a:lnTo>
                  <a:pt x="1328762" y="701522"/>
                </a:lnTo>
                <a:lnTo>
                  <a:pt x="1328762" y="693902"/>
                </a:lnTo>
                <a:lnTo>
                  <a:pt x="1359242" y="693902"/>
                </a:lnTo>
                <a:lnTo>
                  <a:pt x="1359242" y="701522"/>
                </a:lnTo>
                <a:close/>
              </a:path>
              <a:path w="10659745" h="701675">
                <a:moveTo>
                  <a:pt x="1305902" y="701522"/>
                </a:moveTo>
                <a:lnTo>
                  <a:pt x="1275422" y="701522"/>
                </a:lnTo>
                <a:lnTo>
                  <a:pt x="1275422" y="693902"/>
                </a:lnTo>
                <a:lnTo>
                  <a:pt x="1305902" y="693902"/>
                </a:lnTo>
                <a:lnTo>
                  <a:pt x="1305902" y="701522"/>
                </a:lnTo>
                <a:close/>
              </a:path>
              <a:path w="10659745" h="701675">
                <a:moveTo>
                  <a:pt x="1252562" y="701522"/>
                </a:moveTo>
                <a:lnTo>
                  <a:pt x="1222082" y="701522"/>
                </a:lnTo>
                <a:lnTo>
                  <a:pt x="1222082" y="693902"/>
                </a:lnTo>
                <a:lnTo>
                  <a:pt x="1252562" y="693902"/>
                </a:lnTo>
                <a:lnTo>
                  <a:pt x="1252562" y="701522"/>
                </a:lnTo>
                <a:close/>
              </a:path>
              <a:path w="10659745" h="701675">
                <a:moveTo>
                  <a:pt x="1199222" y="701522"/>
                </a:moveTo>
                <a:lnTo>
                  <a:pt x="1168742" y="701522"/>
                </a:lnTo>
                <a:lnTo>
                  <a:pt x="1168742" y="693902"/>
                </a:lnTo>
                <a:lnTo>
                  <a:pt x="1199222" y="693902"/>
                </a:lnTo>
                <a:lnTo>
                  <a:pt x="1199222" y="701522"/>
                </a:lnTo>
                <a:close/>
              </a:path>
              <a:path w="10659745" h="701675">
                <a:moveTo>
                  <a:pt x="1145882" y="701522"/>
                </a:moveTo>
                <a:lnTo>
                  <a:pt x="1115402" y="701522"/>
                </a:lnTo>
                <a:lnTo>
                  <a:pt x="1115402" y="693902"/>
                </a:lnTo>
                <a:lnTo>
                  <a:pt x="1145882" y="693902"/>
                </a:lnTo>
                <a:lnTo>
                  <a:pt x="1145882" y="701522"/>
                </a:lnTo>
                <a:close/>
              </a:path>
              <a:path w="10659745" h="701675">
                <a:moveTo>
                  <a:pt x="1092542" y="701522"/>
                </a:moveTo>
                <a:lnTo>
                  <a:pt x="1062062" y="701522"/>
                </a:lnTo>
                <a:lnTo>
                  <a:pt x="1062062" y="693902"/>
                </a:lnTo>
                <a:lnTo>
                  <a:pt x="1092542" y="693902"/>
                </a:lnTo>
                <a:lnTo>
                  <a:pt x="1092542" y="701522"/>
                </a:lnTo>
                <a:close/>
              </a:path>
              <a:path w="10659745" h="701675">
                <a:moveTo>
                  <a:pt x="1039202" y="701522"/>
                </a:moveTo>
                <a:lnTo>
                  <a:pt x="1008722" y="701522"/>
                </a:lnTo>
                <a:lnTo>
                  <a:pt x="1008722" y="693902"/>
                </a:lnTo>
                <a:lnTo>
                  <a:pt x="1039202" y="693902"/>
                </a:lnTo>
                <a:lnTo>
                  <a:pt x="1039202" y="701522"/>
                </a:lnTo>
                <a:close/>
              </a:path>
              <a:path w="10659745" h="701675">
                <a:moveTo>
                  <a:pt x="985862" y="701522"/>
                </a:moveTo>
                <a:lnTo>
                  <a:pt x="955382" y="701522"/>
                </a:lnTo>
                <a:lnTo>
                  <a:pt x="955382" y="693902"/>
                </a:lnTo>
                <a:lnTo>
                  <a:pt x="985862" y="693902"/>
                </a:lnTo>
                <a:lnTo>
                  <a:pt x="985862" y="701522"/>
                </a:lnTo>
                <a:close/>
              </a:path>
              <a:path w="10659745" h="701675">
                <a:moveTo>
                  <a:pt x="932522" y="701522"/>
                </a:moveTo>
                <a:lnTo>
                  <a:pt x="902042" y="701522"/>
                </a:lnTo>
                <a:lnTo>
                  <a:pt x="902042" y="693902"/>
                </a:lnTo>
                <a:lnTo>
                  <a:pt x="932522" y="693902"/>
                </a:lnTo>
                <a:lnTo>
                  <a:pt x="932522" y="701522"/>
                </a:lnTo>
                <a:close/>
              </a:path>
              <a:path w="10659745" h="701675">
                <a:moveTo>
                  <a:pt x="879182" y="701522"/>
                </a:moveTo>
                <a:lnTo>
                  <a:pt x="848702" y="701522"/>
                </a:lnTo>
                <a:lnTo>
                  <a:pt x="848702" y="693902"/>
                </a:lnTo>
                <a:lnTo>
                  <a:pt x="879182" y="693902"/>
                </a:lnTo>
                <a:lnTo>
                  <a:pt x="879182" y="701522"/>
                </a:lnTo>
                <a:close/>
              </a:path>
              <a:path w="10659745" h="701675">
                <a:moveTo>
                  <a:pt x="825842" y="701522"/>
                </a:moveTo>
                <a:lnTo>
                  <a:pt x="795362" y="701522"/>
                </a:lnTo>
                <a:lnTo>
                  <a:pt x="795362" y="693902"/>
                </a:lnTo>
                <a:lnTo>
                  <a:pt x="825842" y="693902"/>
                </a:lnTo>
                <a:lnTo>
                  <a:pt x="825842" y="701522"/>
                </a:lnTo>
                <a:close/>
              </a:path>
              <a:path w="10659745" h="701675">
                <a:moveTo>
                  <a:pt x="772502" y="701522"/>
                </a:moveTo>
                <a:lnTo>
                  <a:pt x="742022" y="701522"/>
                </a:lnTo>
                <a:lnTo>
                  <a:pt x="742022" y="693902"/>
                </a:lnTo>
                <a:lnTo>
                  <a:pt x="772502" y="693902"/>
                </a:lnTo>
                <a:lnTo>
                  <a:pt x="772502" y="701522"/>
                </a:lnTo>
                <a:close/>
              </a:path>
              <a:path w="10659745" h="701675">
                <a:moveTo>
                  <a:pt x="719162" y="701522"/>
                </a:moveTo>
                <a:lnTo>
                  <a:pt x="688682" y="701522"/>
                </a:lnTo>
                <a:lnTo>
                  <a:pt x="688682" y="693902"/>
                </a:lnTo>
                <a:lnTo>
                  <a:pt x="719162" y="693902"/>
                </a:lnTo>
                <a:lnTo>
                  <a:pt x="719162" y="701522"/>
                </a:lnTo>
                <a:close/>
              </a:path>
              <a:path w="10659745" h="701675">
                <a:moveTo>
                  <a:pt x="665822" y="701522"/>
                </a:moveTo>
                <a:lnTo>
                  <a:pt x="635342" y="701522"/>
                </a:lnTo>
                <a:lnTo>
                  <a:pt x="635342" y="693902"/>
                </a:lnTo>
                <a:lnTo>
                  <a:pt x="665822" y="693902"/>
                </a:lnTo>
                <a:lnTo>
                  <a:pt x="665822" y="701522"/>
                </a:lnTo>
                <a:close/>
              </a:path>
              <a:path w="10659745" h="701675">
                <a:moveTo>
                  <a:pt x="612482" y="701522"/>
                </a:moveTo>
                <a:lnTo>
                  <a:pt x="582002" y="701522"/>
                </a:lnTo>
                <a:lnTo>
                  <a:pt x="582002" y="693902"/>
                </a:lnTo>
                <a:lnTo>
                  <a:pt x="612482" y="693902"/>
                </a:lnTo>
                <a:lnTo>
                  <a:pt x="612482" y="701522"/>
                </a:lnTo>
                <a:close/>
              </a:path>
              <a:path w="10659745" h="701675">
                <a:moveTo>
                  <a:pt x="559142" y="701522"/>
                </a:moveTo>
                <a:lnTo>
                  <a:pt x="528662" y="701522"/>
                </a:lnTo>
                <a:lnTo>
                  <a:pt x="528662" y="693902"/>
                </a:lnTo>
                <a:lnTo>
                  <a:pt x="559142" y="693902"/>
                </a:lnTo>
                <a:lnTo>
                  <a:pt x="559142" y="701522"/>
                </a:lnTo>
                <a:close/>
              </a:path>
              <a:path w="10659745" h="701675">
                <a:moveTo>
                  <a:pt x="505802" y="701522"/>
                </a:moveTo>
                <a:lnTo>
                  <a:pt x="475322" y="701522"/>
                </a:lnTo>
                <a:lnTo>
                  <a:pt x="475322" y="693902"/>
                </a:lnTo>
                <a:lnTo>
                  <a:pt x="505802" y="693902"/>
                </a:lnTo>
                <a:lnTo>
                  <a:pt x="505802" y="701522"/>
                </a:lnTo>
                <a:close/>
              </a:path>
              <a:path w="10659745" h="701675">
                <a:moveTo>
                  <a:pt x="452462" y="701522"/>
                </a:moveTo>
                <a:lnTo>
                  <a:pt x="421982" y="701522"/>
                </a:lnTo>
                <a:lnTo>
                  <a:pt x="421982" y="693902"/>
                </a:lnTo>
                <a:lnTo>
                  <a:pt x="452462" y="693902"/>
                </a:lnTo>
                <a:lnTo>
                  <a:pt x="452462" y="701522"/>
                </a:lnTo>
                <a:close/>
              </a:path>
              <a:path w="10659745" h="701675">
                <a:moveTo>
                  <a:pt x="399122" y="701522"/>
                </a:moveTo>
                <a:lnTo>
                  <a:pt x="368642" y="701522"/>
                </a:lnTo>
                <a:lnTo>
                  <a:pt x="368642" y="693902"/>
                </a:lnTo>
                <a:lnTo>
                  <a:pt x="399122" y="693902"/>
                </a:lnTo>
                <a:lnTo>
                  <a:pt x="399122" y="701522"/>
                </a:lnTo>
                <a:close/>
              </a:path>
              <a:path w="10659745" h="701675">
                <a:moveTo>
                  <a:pt x="345782" y="701522"/>
                </a:moveTo>
                <a:lnTo>
                  <a:pt x="315302" y="701522"/>
                </a:lnTo>
                <a:lnTo>
                  <a:pt x="315302" y="693902"/>
                </a:lnTo>
                <a:lnTo>
                  <a:pt x="345782" y="693902"/>
                </a:lnTo>
                <a:lnTo>
                  <a:pt x="345782" y="701522"/>
                </a:lnTo>
                <a:close/>
              </a:path>
              <a:path w="10659745" h="701675">
                <a:moveTo>
                  <a:pt x="292442" y="701522"/>
                </a:moveTo>
                <a:lnTo>
                  <a:pt x="261962" y="701522"/>
                </a:lnTo>
                <a:lnTo>
                  <a:pt x="261962" y="693902"/>
                </a:lnTo>
                <a:lnTo>
                  <a:pt x="292442" y="693902"/>
                </a:lnTo>
                <a:lnTo>
                  <a:pt x="292442" y="701522"/>
                </a:lnTo>
                <a:close/>
              </a:path>
              <a:path w="10659745" h="701675">
                <a:moveTo>
                  <a:pt x="239102" y="701522"/>
                </a:moveTo>
                <a:lnTo>
                  <a:pt x="208622" y="701522"/>
                </a:lnTo>
                <a:lnTo>
                  <a:pt x="208622" y="693902"/>
                </a:lnTo>
                <a:lnTo>
                  <a:pt x="239102" y="693902"/>
                </a:lnTo>
                <a:lnTo>
                  <a:pt x="239102" y="701522"/>
                </a:lnTo>
                <a:close/>
              </a:path>
              <a:path w="10659745" h="701675">
                <a:moveTo>
                  <a:pt x="185762" y="701522"/>
                </a:moveTo>
                <a:lnTo>
                  <a:pt x="155282" y="701522"/>
                </a:lnTo>
                <a:lnTo>
                  <a:pt x="155282" y="693902"/>
                </a:lnTo>
                <a:lnTo>
                  <a:pt x="185762" y="693902"/>
                </a:lnTo>
                <a:lnTo>
                  <a:pt x="185762" y="701522"/>
                </a:lnTo>
                <a:close/>
              </a:path>
              <a:path w="10659745" h="701675">
                <a:moveTo>
                  <a:pt x="132422" y="701522"/>
                </a:moveTo>
                <a:lnTo>
                  <a:pt x="101942" y="701522"/>
                </a:lnTo>
                <a:lnTo>
                  <a:pt x="101942" y="693902"/>
                </a:lnTo>
                <a:lnTo>
                  <a:pt x="132422" y="693902"/>
                </a:lnTo>
                <a:lnTo>
                  <a:pt x="132422" y="701522"/>
                </a:lnTo>
                <a:close/>
              </a:path>
              <a:path w="10659745" h="701675">
                <a:moveTo>
                  <a:pt x="79082" y="701522"/>
                </a:moveTo>
                <a:lnTo>
                  <a:pt x="48602" y="701522"/>
                </a:lnTo>
                <a:lnTo>
                  <a:pt x="48602" y="693902"/>
                </a:lnTo>
                <a:lnTo>
                  <a:pt x="79082" y="693902"/>
                </a:lnTo>
                <a:lnTo>
                  <a:pt x="79082" y="701522"/>
                </a:lnTo>
                <a:close/>
              </a:path>
            </a:pathLst>
          </a:custGeom>
          <a:solidFill>
            <a:srgbClr val="7E7E7E">
              <a:alpha val="30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42389" y="4799977"/>
            <a:ext cx="10659745" cy="701675"/>
          </a:xfrm>
          <a:custGeom>
            <a:avLst/>
            <a:gdLst/>
            <a:ahLst/>
            <a:cxnLst/>
            <a:rect l="l" t="t" r="r" b="b"/>
            <a:pathLst>
              <a:path w="10659745" h="701675">
                <a:moveTo>
                  <a:pt x="3809" y="697712"/>
                </a:moveTo>
                <a:lnTo>
                  <a:pt x="0" y="697712"/>
                </a:lnTo>
                <a:lnTo>
                  <a:pt x="0" y="667232"/>
                </a:lnTo>
                <a:lnTo>
                  <a:pt x="7619" y="667232"/>
                </a:lnTo>
                <a:lnTo>
                  <a:pt x="7619" y="693902"/>
                </a:lnTo>
                <a:lnTo>
                  <a:pt x="3809" y="693902"/>
                </a:lnTo>
                <a:lnTo>
                  <a:pt x="3809" y="697712"/>
                </a:lnTo>
                <a:close/>
              </a:path>
              <a:path w="10659745" h="701675">
                <a:moveTo>
                  <a:pt x="25742" y="701522"/>
                </a:moveTo>
                <a:lnTo>
                  <a:pt x="3809" y="701522"/>
                </a:lnTo>
                <a:lnTo>
                  <a:pt x="3809" y="693902"/>
                </a:lnTo>
                <a:lnTo>
                  <a:pt x="7619" y="693902"/>
                </a:lnTo>
                <a:lnTo>
                  <a:pt x="7619" y="697712"/>
                </a:lnTo>
                <a:lnTo>
                  <a:pt x="25742" y="697712"/>
                </a:lnTo>
                <a:lnTo>
                  <a:pt x="25742" y="701522"/>
                </a:lnTo>
                <a:close/>
              </a:path>
              <a:path w="10659745" h="701675">
                <a:moveTo>
                  <a:pt x="25742" y="697712"/>
                </a:moveTo>
                <a:lnTo>
                  <a:pt x="7619" y="697712"/>
                </a:lnTo>
                <a:lnTo>
                  <a:pt x="7619" y="693902"/>
                </a:lnTo>
                <a:lnTo>
                  <a:pt x="25742" y="693902"/>
                </a:lnTo>
                <a:lnTo>
                  <a:pt x="25742" y="697712"/>
                </a:lnTo>
                <a:close/>
              </a:path>
              <a:path w="10659745" h="701675">
                <a:moveTo>
                  <a:pt x="7619" y="644372"/>
                </a:moveTo>
                <a:lnTo>
                  <a:pt x="0" y="644372"/>
                </a:lnTo>
                <a:lnTo>
                  <a:pt x="0" y="613892"/>
                </a:lnTo>
                <a:lnTo>
                  <a:pt x="7619" y="613892"/>
                </a:lnTo>
                <a:lnTo>
                  <a:pt x="7619" y="644372"/>
                </a:lnTo>
                <a:close/>
              </a:path>
              <a:path w="10659745" h="701675">
                <a:moveTo>
                  <a:pt x="7619" y="591032"/>
                </a:moveTo>
                <a:lnTo>
                  <a:pt x="0" y="591032"/>
                </a:lnTo>
                <a:lnTo>
                  <a:pt x="0" y="560552"/>
                </a:lnTo>
                <a:lnTo>
                  <a:pt x="7619" y="560552"/>
                </a:lnTo>
                <a:lnTo>
                  <a:pt x="7619" y="591032"/>
                </a:lnTo>
                <a:close/>
              </a:path>
              <a:path w="10659745" h="701675">
                <a:moveTo>
                  <a:pt x="7619" y="537692"/>
                </a:moveTo>
                <a:lnTo>
                  <a:pt x="0" y="537692"/>
                </a:lnTo>
                <a:lnTo>
                  <a:pt x="0" y="507212"/>
                </a:lnTo>
                <a:lnTo>
                  <a:pt x="7619" y="507212"/>
                </a:lnTo>
                <a:lnTo>
                  <a:pt x="7619" y="537692"/>
                </a:lnTo>
                <a:close/>
              </a:path>
              <a:path w="10659745" h="701675">
                <a:moveTo>
                  <a:pt x="7619" y="484352"/>
                </a:moveTo>
                <a:lnTo>
                  <a:pt x="0" y="484352"/>
                </a:lnTo>
                <a:lnTo>
                  <a:pt x="0" y="453872"/>
                </a:lnTo>
                <a:lnTo>
                  <a:pt x="7619" y="453872"/>
                </a:lnTo>
                <a:lnTo>
                  <a:pt x="7619" y="484352"/>
                </a:lnTo>
                <a:close/>
              </a:path>
              <a:path w="10659745" h="701675">
                <a:moveTo>
                  <a:pt x="7619" y="431012"/>
                </a:moveTo>
                <a:lnTo>
                  <a:pt x="0" y="431012"/>
                </a:lnTo>
                <a:lnTo>
                  <a:pt x="0" y="400532"/>
                </a:lnTo>
                <a:lnTo>
                  <a:pt x="7619" y="400532"/>
                </a:lnTo>
                <a:lnTo>
                  <a:pt x="7619" y="431012"/>
                </a:lnTo>
                <a:close/>
              </a:path>
              <a:path w="10659745" h="701675">
                <a:moveTo>
                  <a:pt x="7619" y="377672"/>
                </a:moveTo>
                <a:lnTo>
                  <a:pt x="0" y="377672"/>
                </a:lnTo>
                <a:lnTo>
                  <a:pt x="0" y="347192"/>
                </a:lnTo>
                <a:lnTo>
                  <a:pt x="7619" y="347192"/>
                </a:lnTo>
                <a:lnTo>
                  <a:pt x="7619" y="377672"/>
                </a:lnTo>
                <a:close/>
              </a:path>
              <a:path w="10659745" h="701675">
                <a:moveTo>
                  <a:pt x="7619" y="324332"/>
                </a:moveTo>
                <a:lnTo>
                  <a:pt x="0" y="324332"/>
                </a:lnTo>
                <a:lnTo>
                  <a:pt x="0" y="293852"/>
                </a:lnTo>
                <a:lnTo>
                  <a:pt x="7619" y="293852"/>
                </a:lnTo>
                <a:lnTo>
                  <a:pt x="7619" y="324332"/>
                </a:lnTo>
                <a:close/>
              </a:path>
              <a:path w="10659745" h="701675">
                <a:moveTo>
                  <a:pt x="7619" y="270992"/>
                </a:moveTo>
                <a:lnTo>
                  <a:pt x="0" y="270992"/>
                </a:lnTo>
                <a:lnTo>
                  <a:pt x="0" y="240512"/>
                </a:lnTo>
                <a:lnTo>
                  <a:pt x="7619" y="240512"/>
                </a:lnTo>
                <a:lnTo>
                  <a:pt x="7619" y="270992"/>
                </a:lnTo>
                <a:close/>
              </a:path>
              <a:path w="10659745" h="701675">
                <a:moveTo>
                  <a:pt x="7619" y="217652"/>
                </a:moveTo>
                <a:lnTo>
                  <a:pt x="0" y="217652"/>
                </a:lnTo>
                <a:lnTo>
                  <a:pt x="0" y="187172"/>
                </a:lnTo>
                <a:lnTo>
                  <a:pt x="7619" y="187172"/>
                </a:lnTo>
                <a:lnTo>
                  <a:pt x="7619" y="217652"/>
                </a:lnTo>
                <a:close/>
              </a:path>
              <a:path w="10659745" h="701675">
                <a:moveTo>
                  <a:pt x="7619" y="164312"/>
                </a:moveTo>
                <a:lnTo>
                  <a:pt x="0" y="164312"/>
                </a:lnTo>
                <a:lnTo>
                  <a:pt x="0" y="133832"/>
                </a:lnTo>
                <a:lnTo>
                  <a:pt x="7619" y="133832"/>
                </a:lnTo>
                <a:lnTo>
                  <a:pt x="7619" y="164312"/>
                </a:lnTo>
                <a:close/>
              </a:path>
              <a:path w="10659745" h="701675">
                <a:moveTo>
                  <a:pt x="7619" y="110972"/>
                </a:moveTo>
                <a:lnTo>
                  <a:pt x="0" y="110972"/>
                </a:lnTo>
                <a:lnTo>
                  <a:pt x="0" y="80492"/>
                </a:lnTo>
                <a:lnTo>
                  <a:pt x="7619" y="80492"/>
                </a:lnTo>
                <a:lnTo>
                  <a:pt x="7619" y="110972"/>
                </a:lnTo>
                <a:close/>
              </a:path>
              <a:path w="10659745" h="701675">
                <a:moveTo>
                  <a:pt x="7619" y="57632"/>
                </a:moveTo>
                <a:lnTo>
                  <a:pt x="0" y="57632"/>
                </a:lnTo>
                <a:lnTo>
                  <a:pt x="0" y="27152"/>
                </a:lnTo>
                <a:lnTo>
                  <a:pt x="7619" y="27152"/>
                </a:lnTo>
                <a:lnTo>
                  <a:pt x="7619" y="57632"/>
                </a:lnTo>
                <a:close/>
              </a:path>
              <a:path w="10659745" h="701675">
                <a:moveTo>
                  <a:pt x="7137" y="4292"/>
                </a:moveTo>
                <a:lnTo>
                  <a:pt x="0" y="4292"/>
                </a:lnTo>
                <a:lnTo>
                  <a:pt x="0" y="0"/>
                </a:lnTo>
                <a:lnTo>
                  <a:pt x="33820" y="0"/>
                </a:lnTo>
                <a:lnTo>
                  <a:pt x="33820" y="3809"/>
                </a:lnTo>
                <a:lnTo>
                  <a:pt x="7619" y="3809"/>
                </a:lnTo>
                <a:lnTo>
                  <a:pt x="7137" y="4292"/>
                </a:lnTo>
                <a:close/>
              </a:path>
              <a:path w="10659745" h="701675">
                <a:moveTo>
                  <a:pt x="7619" y="7619"/>
                </a:moveTo>
                <a:lnTo>
                  <a:pt x="3809" y="7619"/>
                </a:lnTo>
                <a:lnTo>
                  <a:pt x="7619" y="3809"/>
                </a:lnTo>
                <a:lnTo>
                  <a:pt x="7619" y="7619"/>
                </a:lnTo>
                <a:close/>
              </a:path>
              <a:path w="10659745" h="701675">
                <a:moveTo>
                  <a:pt x="33820" y="7619"/>
                </a:moveTo>
                <a:lnTo>
                  <a:pt x="7619" y="7619"/>
                </a:lnTo>
                <a:lnTo>
                  <a:pt x="7619" y="3809"/>
                </a:lnTo>
                <a:lnTo>
                  <a:pt x="33820" y="3809"/>
                </a:lnTo>
                <a:lnTo>
                  <a:pt x="33820" y="7619"/>
                </a:lnTo>
                <a:close/>
              </a:path>
              <a:path w="10659745" h="701675">
                <a:moveTo>
                  <a:pt x="87160" y="7619"/>
                </a:moveTo>
                <a:lnTo>
                  <a:pt x="56680" y="7619"/>
                </a:lnTo>
                <a:lnTo>
                  <a:pt x="56680" y="0"/>
                </a:lnTo>
                <a:lnTo>
                  <a:pt x="87160" y="0"/>
                </a:lnTo>
                <a:lnTo>
                  <a:pt x="87160" y="7619"/>
                </a:lnTo>
                <a:close/>
              </a:path>
              <a:path w="10659745" h="701675">
                <a:moveTo>
                  <a:pt x="140500" y="7619"/>
                </a:moveTo>
                <a:lnTo>
                  <a:pt x="110020" y="7619"/>
                </a:lnTo>
                <a:lnTo>
                  <a:pt x="110020" y="0"/>
                </a:lnTo>
                <a:lnTo>
                  <a:pt x="140500" y="0"/>
                </a:lnTo>
                <a:lnTo>
                  <a:pt x="140500" y="7619"/>
                </a:lnTo>
                <a:close/>
              </a:path>
              <a:path w="10659745" h="701675">
                <a:moveTo>
                  <a:pt x="193840" y="7619"/>
                </a:moveTo>
                <a:lnTo>
                  <a:pt x="163360" y="7619"/>
                </a:lnTo>
                <a:lnTo>
                  <a:pt x="163360" y="0"/>
                </a:lnTo>
                <a:lnTo>
                  <a:pt x="193840" y="0"/>
                </a:lnTo>
                <a:lnTo>
                  <a:pt x="193840" y="7619"/>
                </a:lnTo>
                <a:close/>
              </a:path>
              <a:path w="10659745" h="701675">
                <a:moveTo>
                  <a:pt x="247180" y="7619"/>
                </a:moveTo>
                <a:lnTo>
                  <a:pt x="216700" y="7619"/>
                </a:lnTo>
                <a:lnTo>
                  <a:pt x="216700" y="0"/>
                </a:lnTo>
                <a:lnTo>
                  <a:pt x="247180" y="0"/>
                </a:lnTo>
                <a:lnTo>
                  <a:pt x="247180" y="7619"/>
                </a:lnTo>
                <a:close/>
              </a:path>
              <a:path w="10659745" h="701675">
                <a:moveTo>
                  <a:pt x="300520" y="7619"/>
                </a:moveTo>
                <a:lnTo>
                  <a:pt x="270040" y="7619"/>
                </a:lnTo>
                <a:lnTo>
                  <a:pt x="270040" y="0"/>
                </a:lnTo>
                <a:lnTo>
                  <a:pt x="300520" y="0"/>
                </a:lnTo>
                <a:lnTo>
                  <a:pt x="300520" y="7619"/>
                </a:lnTo>
                <a:close/>
              </a:path>
              <a:path w="10659745" h="701675">
                <a:moveTo>
                  <a:pt x="353860" y="7619"/>
                </a:moveTo>
                <a:lnTo>
                  <a:pt x="323380" y="7619"/>
                </a:lnTo>
                <a:lnTo>
                  <a:pt x="323380" y="0"/>
                </a:lnTo>
                <a:lnTo>
                  <a:pt x="353860" y="0"/>
                </a:lnTo>
                <a:lnTo>
                  <a:pt x="353860" y="7619"/>
                </a:lnTo>
                <a:close/>
              </a:path>
              <a:path w="10659745" h="701675">
                <a:moveTo>
                  <a:pt x="407200" y="7619"/>
                </a:moveTo>
                <a:lnTo>
                  <a:pt x="376720" y="7619"/>
                </a:lnTo>
                <a:lnTo>
                  <a:pt x="376720" y="0"/>
                </a:lnTo>
                <a:lnTo>
                  <a:pt x="407200" y="0"/>
                </a:lnTo>
                <a:lnTo>
                  <a:pt x="407200" y="7619"/>
                </a:lnTo>
                <a:close/>
              </a:path>
              <a:path w="10659745" h="701675">
                <a:moveTo>
                  <a:pt x="460540" y="7619"/>
                </a:moveTo>
                <a:lnTo>
                  <a:pt x="430060" y="7619"/>
                </a:lnTo>
                <a:lnTo>
                  <a:pt x="430060" y="0"/>
                </a:lnTo>
                <a:lnTo>
                  <a:pt x="460540" y="0"/>
                </a:lnTo>
                <a:lnTo>
                  <a:pt x="460540" y="7619"/>
                </a:lnTo>
                <a:close/>
              </a:path>
              <a:path w="10659745" h="701675">
                <a:moveTo>
                  <a:pt x="513880" y="7619"/>
                </a:moveTo>
                <a:lnTo>
                  <a:pt x="483400" y="7619"/>
                </a:lnTo>
                <a:lnTo>
                  <a:pt x="483400" y="0"/>
                </a:lnTo>
                <a:lnTo>
                  <a:pt x="513880" y="0"/>
                </a:lnTo>
                <a:lnTo>
                  <a:pt x="513880" y="7619"/>
                </a:lnTo>
                <a:close/>
              </a:path>
              <a:path w="10659745" h="701675">
                <a:moveTo>
                  <a:pt x="567220" y="7619"/>
                </a:moveTo>
                <a:lnTo>
                  <a:pt x="536740" y="7619"/>
                </a:lnTo>
                <a:lnTo>
                  <a:pt x="536740" y="0"/>
                </a:lnTo>
                <a:lnTo>
                  <a:pt x="567220" y="0"/>
                </a:lnTo>
                <a:lnTo>
                  <a:pt x="567220" y="7619"/>
                </a:lnTo>
                <a:close/>
              </a:path>
              <a:path w="10659745" h="701675">
                <a:moveTo>
                  <a:pt x="620560" y="7619"/>
                </a:moveTo>
                <a:lnTo>
                  <a:pt x="590080" y="7619"/>
                </a:lnTo>
                <a:lnTo>
                  <a:pt x="590080" y="0"/>
                </a:lnTo>
                <a:lnTo>
                  <a:pt x="620560" y="0"/>
                </a:lnTo>
                <a:lnTo>
                  <a:pt x="620560" y="7619"/>
                </a:lnTo>
                <a:close/>
              </a:path>
              <a:path w="10659745" h="701675">
                <a:moveTo>
                  <a:pt x="673900" y="7619"/>
                </a:moveTo>
                <a:lnTo>
                  <a:pt x="643420" y="7619"/>
                </a:lnTo>
                <a:lnTo>
                  <a:pt x="643420" y="0"/>
                </a:lnTo>
                <a:lnTo>
                  <a:pt x="673900" y="0"/>
                </a:lnTo>
                <a:lnTo>
                  <a:pt x="673900" y="7619"/>
                </a:lnTo>
                <a:close/>
              </a:path>
              <a:path w="10659745" h="701675">
                <a:moveTo>
                  <a:pt x="727240" y="7619"/>
                </a:moveTo>
                <a:lnTo>
                  <a:pt x="696760" y="7619"/>
                </a:lnTo>
                <a:lnTo>
                  <a:pt x="696760" y="0"/>
                </a:lnTo>
                <a:lnTo>
                  <a:pt x="727240" y="0"/>
                </a:lnTo>
                <a:lnTo>
                  <a:pt x="727240" y="7619"/>
                </a:lnTo>
                <a:close/>
              </a:path>
              <a:path w="10659745" h="701675">
                <a:moveTo>
                  <a:pt x="780580" y="7619"/>
                </a:moveTo>
                <a:lnTo>
                  <a:pt x="750100" y="7619"/>
                </a:lnTo>
                <a:lnTo>
                  <a:pt x="750100" y="0"/>
                </a:lnTo>
                <a:lnTo>
                  <a:pt x="780580" y="0"/>
                </a:lnTo>
                <a:lnTo>
                  <a:pt x="780580" y="7619"/>
                </a:lnTo>
                <a:close/>
              </a:path>
              <a:path w="10659745" h="701675">
                <a:moveTo>
                  <a:pt x="833920" y="7619"/>
                </a:moveTo>
                <a:lnTo>
                  <a:pt x="803440" y="7619"/>
                </a:lnTo>
                <a:lnTo>
                  <a:pt x="803440" y="0"/>
                </a:lnTo>
                <a:lnTo>
                  <a:pt x="833920" y="0"/>
                </a:lnTo>
                <a:lnTo>
                  <a:pt x="833920" y="7619"/>
                </a:lnTo>
                <a:close/>
              </a:path>
              <a:path w="10659745" h="701675">
                <a:moveTo>
                  <a:pt x="887260" y="7619"/>
                </a:moveTo>
                <a:lnTo>
                  <a:pt x="856780" y="7619"/>
                </a:lnTo>
                <a:lnTo>
                  <a:pt x="856780" y="0"/>
                </a:lnTo>
                <a:lnTo>
                  <a:pt x="887260" y="0"/>
                </a:lnTo>
                <a:lnTo>
                  <a:pt x="887260" y="7619"/>
                </a:lnTo>
                <a:close/>
              </a:path>
              <a:path w="10659745" h="701675">
                <a:moveTo>
                  <a:pt x="940600" y="7619"/>
                </a:moveTo>
                <a:lnTo>
                  <a:pt x="910120" y="7619"/>
                </a:lnTo>
                <a:lnTo>
                  <a:pt x="910120" y="0"/>
                </a:lnTo>
                <a:lnTo>
                  <a:pt x="940600" y="0"/>
                </a:lnTo>
                <a:lnTo>
                  <a:pt x="940600" y="7619"/>
                </a:lnTo>
                <a:close/>
              </a:path>
              <a:path w="10659745" h="701675">
                <a:moveTo>
                  <a:pt x="993940" y="7619"/>
                </a:moveTo>
                <a:lnTo>
                  <a:pt x="963460" y="7619"/>
                </a:lnTo>
                <a:lnTo>
                  <a:pt x="963460" y="0"/>
                </a:lnTo>
                <a:lnTo>
                  <a:pt x="993940" y="0"/>
                </a:lnTo>
                <a:lnTo>
                  <a:pt x="993940" y="7619"/>
                </a:lnTo>
                <a:close/>
              </a:path>
              <a:path w="10659745" h="701675">
                <a:moveTo>
                  <a:pt x="1047280" y="7619"/>
                </a:moveTo>
                <a:lnTo>
                  <a:pt x="1016800" y="7619"/>
                </a:lnTo>
                <a:lnTo>
                  <a:pt x="1016800" y="0"/>
                </a:lnTo>
                <a:lnTo>
                  <a:pt x="1047280" y="0"/>
                </a:lnTo>
                <a:lnTo>
                  <a:pt x="1047280" y="7619"/>
                </a:lnTo>
                <a:close/>
              </a:path>
              <a:path w="10659745" h="701675">
                <a:moveTo>
                  <a:pt x="1100620" y="7619"/>
                </a:moveTo>
                <a:lnTo>
                  <a:pt x="1070140" y="7619"/>
                </a:lnTo>
                <a:lnTo>
                  <a:pt x="1070140" y="0"/>
                </a:lnTo>
                <a:lnTo>
                  <a:pt x="1100620" y="0"/>
                </a:lnTo>
                <a:lnTo>
                  <a:pt x="1100620" y="7619"/>
                </a:lnTo>
                <a:close/>
              </a:path>
              <a:path w="10659745" h="701675">
                <a:moveTo>
                  <a:pt x="1153960" y="7619"/>
                </a:moveTo>
                <a:lnTo>
                  <a:pt x="1123480" y="7619"/>
                </a:lnTo>
                <a:lnTo>
                  <a:pt x="1123480" y="0"/>
                </a:lnTo>
                <a:lnTo>
                  <a:pt x="1153960" y="0"/>
                </a:lnTo>
                <a:lnTo>
                  <a:pt x="1153960" y="7619"/>
                </a:lnTo>
                <a:close/>
              </a:path>
              <a:path w="10659745" h="701675">
                <a:moveTo>
                  <a:pt x="1207300" y="7619"/>
                </a:moveTo>
                <a:lnTo>
                  <a:pt x="1176820" y="7619"/>
                </a:lnTo>
                <a:lnTo>
                  <a:pt x="1176820" y="0"/>
                </a:lnTo>
                <a:lnTo>
                  <a:pt x="1207300" y="0"/>
                </a:lnTo>
                <a:lnTo>
                  <a:pt x="1207300" y="7619"/>
                </a:lnTo>
                <a:close/>
              </a:path>
              <a:path w="10659745" h="701675">
                <a:moveTo>
                  <a:pt x="1260640" y="7619"/>
                </a:moveTo>
                <a:lnTo>
                  <a:pt x="1230160" y="7619"/>
                </a:lnTo>
                <a:lnTo>
                  <a:pt x="1230160" y="0"/>
                </a:lnTo>
                <a:lnTo>
                  <a:pt x="1260640" y="0"/>
                </a:lnTo>
                <a:lnTo>
                  <a:pt x="1260640" y="7619"/>
                </a:lnTo>
                <a:close/>
              </a:path>
              <a:path w="10659745" h="701675">
                <a:moveTo>
                  <a:pt x="1313980" y="7619"/>
                </a:moveTo>
                <a:lnTo>
                  <a:pt x="1283500" y="7619"/>
                </a:lnTo>
                <a:lnTo>
                  <a:pt x="1283500" y="0"/>
                </a:lnTo>
                <a:lnTo>
                  <a:pt x="1313980" y="0"/>
                </a:lnTo>
                <a:lnTo>
                  <a:pt x="1313980" y="7619"/>
                </a:lnTo>
                <a:close/>
              </a:path>
              <a:path w="10659745" h="701675">
                <a:moveTo>
                  <a:pt x="1367320" y="7619"/>
                </a:moveTo>
                <a:lnTo>
                  <a:pt x="1336840" y="7619"/>
                </a:lnTo>
                <a:lnTo>
                  <a:pt x="1336840" y="0"/>
                </a:lnTo>
                <a:lnTo>
                  <a:pt x="1367320" y="0"/>
                </a:lnTo>
                <a:lnTo>
                  <a:pt x="1367320" y="7619"/>
                </a:lnTo>
                <a:close/>
              </a:path>
              <a:path w="10659745" h="701675">
                <a:moveTo>
                  <a:pt x="1420660" y="7619"/>
                </a:moveTo>
                <a:lnTo>
                  <a:pt x="1390180" y="7619"/>
                </a:lnTo>
                <a:lnTo>
                  <a:pt x="1390180" y="0"/>
                </a:lnTo>
                <a:lnTo>
                  <a:pt x="1420660" y="0"/>
                </a:lnTo>
                <a:lnTo>
                  <a:pt x="1420660" y="7619"/>
                </a:lnTo>
                <a:close/>
              </a:path>
              <a:path w="10659745" h="701675">
                <a:moveTo>
                  <a:pt x="1474000" y="7619"/>
                </a:moveTo>
                <a:lnTo>
                  <a:pt x="1443520" y="7619"/>
                </a:lnTo>
                <a:lnTo>
                  <a:pt x="1443520" y="0"/>
                </a:lnTo>
                <a:lnTo>
                  <a:pt x="1474000" y="0"/>
                </a:lnTo>
                <a:lnTo>
                  <a:pt x="1474000" y="7619"/>
                </a:lnTo>
                <a:close/>
              </a:path>
              <a:path w="10659745" h="701675">
                <a:moveTo>
                  <a:pt x="1527340" y="7619"/>
                </a:moveTo>
                <a:lnTo>
                  <a:pt x="1496860" y="7619"/>
                </a:lnTo>
                <a:lnTo>
                  <a:pt x="1496860" y="0"/>
                </a:lnTo>
                <a:lnTo>
                  <a:pt x="1527340" y="0"/>
                </a:lnTo>
                <a:lnTo>
                  <a:pt x="1527340" y="7619"/>
                </a:lnTo>
                <a:close/>
              </a:path>
              <a:path w="10659745" h="701675">
                <a:moveTo>
                  <a:pt x="1580680" y="7619"/>
                </a:moveTo>
                <a:lnTo>
                  <a:pt x="1550200" y="7619"/>
                </a:lnTo>
                <a:lnTo>
                  <a:pt x="1550200" y="0"/>
                </a:lnTo>
                <a:lnTo>
                  <a:pt x="1580680" y="0"/>
                </a:lnTo>
                <a:lnTo>
                  <a:pt x="1580680" y="7619"/>
                </a:lnTo>
                <a:close/>
              </a:path>
              <a:path w="10659745" h="701675">
                <a:moveTo>
                  <a:pt x="1634020" y="7619"/>
                </a:moveTo>
                <a:lnTo>
                  <a:pt x="1603540" y="7619"/>
                </a:lnTo>
                <a:lnTo>
                  <a:pt x="1603540" y="0"/>
                </a:lnTo>
                <a:lnTo>
                  <a:pt x="1634020" y="0"/>
                </a:lnTo>
                <a:lnTo>
                  <a:pt x="1634020" y="7619"/>
                </a:lnTo>
                <a:close/>
              </a:path>
              <a:path w="10659745" h="701675">
                <a:moveTo>
                  <a:pt x="1687360" y="7619"/>
                </a:moveTo>
                <a:lnTo>
                  <a:pt x="1656880" y="7619"/>
                </a:lnTo>
                <a:lnTo>
                  <a:pt x="1656880" y="0"/>
                </a:lnTo>
                <a:lnTo>
                  <a:pt x="1687360" y="0"/>
                </a:lnTo>
                <a:lnTo>
                  <a:pt x="1687360" y="7619"/>
                </a:lnTo>
                <a:close/>
              </a:path>
              <a:path w="10659745" h="701675">
                <a:moveTo>
                  <a:pt x="1740700" y="7619"/>
                </a:moveTo>
                <a:lnTo>
                  <a:pt x="1710220" y="7619"/>
                </a:lnTo>
                <a:lnTo>
                  <a:pt x="1710220" y="0"/>
                </a:lnTo>
                <a:lnTo>
                  <a:pt x="1740700" y="0"/>
                </a:lnTo>
                <a:lnTo>
                  <a:pt x="1740700" y="7619"/>
                </a:lnTo>
                <a:close/>
              </a:path>
              <a:path w="10659745" h="701675">
                <a:moveTo>
                  <a:pt x="1794040" y="7619"/>
                </a:moveTo>
                <a:lnTo>
                  <a:pt x="1763560" y="7619"/>
                </a:lnTo>
                <a:lnTo>
                  <a:pt x="1763560" y="0"/>
                </a:lnTo>
                <a:lnTo>
                  <a:pt x="1794040" y="0"/>
                </a:lnTo>
                <a:lnTo>
                  <a:pt x="1794040" y="7619"/>
                </a:lnTo>
                <a:close/>
              </a:path>
              <a:path w="10659745" h="701675">
                <a:moveTo>
                  <a:pt x="1847380" y="7619"/>
                </a:moveTo>
                <a:lnTo>
                  <a:pt x="1816900" y="7619"/>
                </a:lnTo>
                <a:lnTo>
                  <a:pt x="1816900" y="0"/>
                </a:lnTo>
                <a:lnTo>
                  <a:pt x="1847380" y="0"/>
                </a:lnTo>
                <a:lnTo>
                  <a:pt x="1847380" y="7619"/>
                </a:lnTo>
                <a:close/>
              </a:path>
              <a:path w="10659745" h="701675">
                <a:moveTo>
                  <a:pt x="1900720" y="7619"/>
                </a:moveTo>
                <a:lnTo>
                  <a:pt x="1870240" y="7619"/>
                </a:lnTo>
                <a:lnTo>
                  <a:pt x="1870240" y="0"/>
                </a:lnTo>
                <a:lnTo>
                  <a:pt x="1900720" y="0"/>
                </a:lnTo>
                <a:lnTo>
                  <a:pt x="1900720" y="7619"/>
                </a:lnTo>
                <a:close/>
              </a:path>
              <a:path w="10659745" h="701675">
                <a:moveTo>
                  <a:pt x="1954060" y="7619"/>
                </a:moveTo>
                <a:lnTo>
                  <a:pt x="1923580" y="7619"/>
                </a:lnTo>
                <a:lnTo>
                  <a:pt x="1923580" y="0"/>
                </a:lnTo>
                <a:lnTo>
                  <a:pt x="1954060" y="0"/>
                </a:lnTo>
                <a:lnTo>
                  <a:pt x="1954060" y="7619"/>
                </a:lnTo>
                <a:close/>
              </a:path>
              <a:path w="10659745" h="701675">
                <a:moveTo>
                  <a:pt x="2007400" y="7619"/>
                </a:moveTo>
                <a:lnTo>
                  <a:pt x="1976920" y="7619"/>
                </a:lnTo>
                <a:lnTo>
                  <a:pt x="1976920" y="0"/>
                </a:lnTo>
                <a:lnTo>
                  <a:pt x="2007400" y="0"/>
                </a:lnTo>
                <a:lnTo>
                  <a:pt x="2007400" y="7619"/>
                </a:lnTo>
                <a:close/>
              </a:path>
              <a:path w="10659745" h="701675">
                <a:moveTo>
                  <a:pt x="2060740" y="7619"/>
                </a:moveTo>
                <a:lnTo>
                  <a:pt x="2030260" y="7619"/>
                </a:lnTo>
                <a:lnTo>
                  <a:pt x="2030260" y="0"/>
                </a:lnTo>
                <a:lnTo>
                  <a:pt x="2060740" y="0"/>
                </a:lnTo>
                <a:lnTo>
                  <a:pt x="2060740" y="7619"/>
                </a:lnTo>
                <a:close/>
              </a:path>
              <a:path w="10659745" h="701675">
                <a:moveTo>
                  <a:pt x="2114080" y="7619"/>
                </a:moveTo>
                <a:lnTo>
                  <a:pt x="2083600" y="7619"/>
                </a:lnTo>
                <a:lnTo>
                  <a:pt x="2083600" y="0"/>
                </a:lnTo>
                <a:lnTo>
                  <a:pt x="2114080" y="0"/>
                </a:lnTo>
                <a:lnTo>
                  <a:pt x="2114080" y="7619"/>
                </a:lnTo>
                <a:close/>
              </a:path>
              <a:path w="10659745" h="701675">
                <a:moveTo>
                  <a:pt x="2167420" y="7619"/>
                </a:moveTo>
                <a:lnTo>
                  <a:pt x="2136940" y="7619"/>
                </a:lnTo>
                <a:lnTo>
                  <a:pt x="2136940" y="0"/>
                </a:lnTo>
                <a:lnTo>
                  <a:pt x="2167420" y="0"/>
                </a:lnTo>
                <a:lnTo>
                  <a:pt x="2167420" y="7619"/>
                </a:lnTo>
                <a:close/>
              </a:path>
              <a:path w="10659745" h="701675">
                <a:moveTo>
                  <a:pt x="2220760" y="7619"/>
                </a:moveTo>
                <a:lnTo>
                  <a:pt x="2190280" y="7619"/>
                </a:lnTo>
                <a:lnTo>
                  <a:pt x="2190280" y="0"/>
                </a:lnTo>
                <a:lnTo>
                  <a:pt x="2220760" y="0"/>
                </a:lnTo>
                <a:lnTo>
                  <a:pt x="2220760" y="7619"/>
                </a:lnTo>
                <a:close/>
              </a:path>
              <a:path w="10659745" h="701675">
                <a:moveTo>
                  <a:pt x="2274100" y="7619"/>
                </a:moveTo>
                <a:lnTo>
                  <a:pt x="2243620" y="7619"/>
                </a:lnTo>
                <a:lnTo>
                  <a:pt x="2243620" y="0"/>
                </a:lnTo>
                <a:lnTo>
                  <a:pt x="2274100" y="0"/>
                </a:lnTo>
                <a:lnTo>
                  <a:pt x="2274100" y="7619"/>
                </a:lnTo>
                <a:close/>
              </a:path>
              <a:path w="10659745" h="701675">
                <a:moveTo>
                  <a:pt x="2327440" y="7619"/>
                </a:moveTo>
                <a:lnTo>
                  <a:pt x="2296960" y="7619"/>
                </a:lnTo>
                <a:lnTo>
                  <a:pt x="2296960" y="0"/>
                </a:lnTo>
                <a:lnTo>
                  <a:pt x="2327440" y="0"/>
                </a:lnTo>
                <a:lnTo>
                  <a:pt x="2327440" y="7619"/>
                </a:lnTo>
                <a:close/>
              </a:path>
              <a:path w="10659745" h="701675">
                <a:moveTo>
                  <a:pt x="2380780" y="7619"/>
                </a:moveTo>
                <a:lnTo>
                  <a:pt x="2350300" y="7619"/>
                </a:lnTo>
                <a:lnTo>
                  <a:pt x="2350300" y="0"/>
                </a:lnTo>
                <a:lnTo>
                  <a:pt x="2380780" y="0"/>
                </a:lnTo>
                <a:lnTo>
                  <a:pt x="2380780" y="7619"/>
                </a:lnTo>
                <a:close/>
              </a:path>
              <a:path w="10659745" h="701675">
                <a:moveTo>
                  <a:pt x="2434120" y="7619"/>
                </a:moveTo>
                <a:lnTo>
                  <a:pt x="2403640" y="7619"/>
                </a:lnTo>
                <a:lnTo>
                  <a:pt x="2403640" y="0"/>
                </a:lnTo>
                <a:lnTo>
                  <a:pt x="2434120" y="0"/>
                </a:lnTo>
                <a:lnTo>
                  <a:pt x="2434120" y="7619"/>
                </a:lnTo>
                <a:close/>
              </a:path>
              <a:path w="10659745" h="701675">
                <a:moveTo>
                  <a:pt x="2487460" y="7619"/>
                </a:moveTo>
                <a:lnTo>
                  <a:pt x="2456980" y="7619"/>
                </a:lnTo>
                <a:lnTo>
                  <a:pt x="2456980" y="0"/>
                </a:lnTo>
                <a:lnTo>
                  <a:pt x="2487460" y="0"/>
                </a:lnTo>
                <a:lnTo>
                  <a:pt x="2487460" y="7619"/>
                </a:lnTo>
                <a:close/>
              </a:path>
              <a:path w="10659745" h="701675">
                <a:moveTo>
                  <a:pt x="2540800" y="7619"/>
                </a:moveTo>
                <a:lnTo>
                  <a:pt x="2510320" y="7619"/>
                </a:lnTo>
                <a:lnTo>
                  <a:pt x="2510320" y="0"/>
                </a:lnTo>
                <a:lnTo>
                  <a:pt x="2540800" y="0"/>
                </a:lnTo>
                <a:lnTo>
                  <a:pt x="2540800" y="7619"/>
                </a:lnTo>
                <a:close/>
              </a:path>
              <a:path w="10659745" h="701675">
                <a:moveTo>
                  <a:pt x="2594140" y="7619"/>
                </a:moveTo>
                <a:lnTo>
                  <a:pt x="2563660" y="7619"/>
                </a:lnTo>
                <a:lnTo>
                  <a:pt x="2563660" y="0"/>
                </a:lnTo>
                <a:lnTo>
                  <a:pt x="2594140" y="0"/>
                </a:lnTo>
                <a:lnTo>
                  <a:pt x="2594140" y="7619"/>
                </a:lnTo>
                <a:close/>
              </a:path>
              <a:path w="10659745" h="701675">
                <a:moveTo>
                  <a:pt x="2647480" y="7619"/>
                </a:moveTo>
                <a:lnTo>
                  <a:pt x="2617000" y="7619"/>
                </a:lnTo>
                <a:lnTo>
                  <a:pt x="2617000" y="0"/>
                </a:lnTo>
                <a:lnTo>
                  <a:pt x="2647480" y="0"/>
                </a:lnTo>
                <a:lnTo>
                  <a:pt x="2647480" y="7619"/>
                </a:lnTo>
                <a:close/>
              </a:path>
              <a:path w="10659745" h="701675">
                <a:moveTo>
                  <a:pt x="2700820" y="7619"/>
                </a:moveTo>
                <a:lnTo>
                  <a:pt x="2670340" y="7619"/>
                </a:lnTo>
                <a:lnTo>
                  <a:pt x="2670340" y="0"/>
                </a:lnTo>
                <a:lnTo>
                  <a:pt x="2700820" y="0"/>
                </a:lnTo>
                <a:lnTo>
                  <a:pt x="2700820" y="7619"/>
                </a:lnTo>
                <a:close/>
              </a:path>
              <a:path w="10659745" h="701675">
                <a:moveTo>
                  <a:pt x="2754160" y="7619"/>
                </a:moveTo>
                <a:lnTo>
                  <a:pt x="2723680" y="7619"/>
                </a:lnTo>
                <a:lnTo>
                  <a:pt x="2723680" y="0"/>
                </a:lnTo>
                <a:lnTo>
                  <a:pt x="2754160" y="0"/>
                </a:lnTo>
                <a:lnTo>
                  <a:pt x="2754160" y="7619"/>
                </a:lnTo>
                <a:close/>
              </a:path>
              <a:path w="10659745" h="701675">
                <a:moveTo>
                  <a:pt x="2807500" y="7619"/>
                </a:moveTo>
                <a:lnTo>
                  <a:pt x="2777020" y="7619"/>
                </a:lnTo>
                <a:lnTo>
                  <a:pt x="2777020" y="0"/>
                </a:lnTo>
                <a:lnTo>
                  <a:pt x="2807500" y="0"/>
                </a:lnTo>
                <a:lnTo>
                  <a:pt x="2807500" y="7619"/>
                </a:lnTo>
                <a:close/>
              </a:path>
              <a:path w="10659745" h="701675">
                <a:moveTo>
                  <a:pt x="2860840" y="7619"/>
                </a:moveTo>
                <a:lnTo>
                  <a:pt x="2830360" y="7619"/>
                </a:lnTo>
                <a:lnTo>
                  <a:pt x="2830360" y="0"/>
                </a:lnTo>
                <a:lnTo>
                  <a:pt x="2860840" y="0"/>
                </a:lnTo>
                <a:lnTo>
                  <a:pt x="2860840" y="7619"/>
                </a:lnTo>
                <a:close/>
              </a:path>
              <a:path w="10659745" h="701675">
                <a:moveTo>
                  <a:pt x="2914180" y="7619"/>
                </a:moveTo>
                <a:lnTo>
                  <a:pt x="2883700" y="7619"/>
                </a:lnTo>
                <a:lnTo>
                  <a:pt x="2883700" y="0"/>
                </a:lnTo>
                <a:lnTo>
                  <a:pt x="2914180" y="0"/>
                </a:lnTo>
                <a:lnTo>
                  <a:pt x="2914180" y="7619"/>
                </a:lnTo>
                <a:close/>
              </a:path>
              <a:path w="10659745" h="701675">
                <a:moveTo>
                  <a:pt x="2967520" y="7619"/>
                </a:moveTo>
                <a:lnTo>
                  <a:pt x="2937040" y="7619"/>
                </a:lnTo>
                <a:lnTo>
                  <a:pt x="2937040" y="0"/>
                </a:lnTo>
                <a:lnTo>
                  <a:pt x="2967520" y="0"/>
                </a:lnTo>
                <a:lnTo>
                  <a:pt x="2967520" y="7619"/>
                </a:lnTo>
                <a:close/>
              </a:path>
              <a:path w="10659745" h="701675">
                <a:moveTo>
                  <a:pt x="3020860" y="7619"/>
                </a:moveTo>
                <a:lnTo>
                  <a:pt x="2990380" y="7619"/>
                </a:lnTo>
                <a:lnTo>
                  <a:pt x="2990380" y="0"/>
                </a:lnTo>
                <a:lnTo>
                  <a:pt x="3020860" y="0"/>
                </a:lnTo>
                <a:lnTo>
                  <a:pt x="3020860" y="7619"/>
                </a:lnTo>
                <a:close/>
              </a:path>
              <a:path w="10659745" h="701675">
                <a:moveTo>
                  <a:pt x="3074200" y="7619"/>
                </a:moveTo>
                <a:lnTo>
                  <a:pt x="3043720" y="7619"/>
                </a:lnTo>
                <a:lnTo>
                  <a:pt x="3043720" y="0"/>
                </a:lnTo>
                <a:lnTo>
                  <a:pt x="3074200" y="0"/>
                </a:lnTo>
                <a:lnTo>
                  <a:pt x="3074200" y="7619"/>
                </a:lnTo>
                <a:close/>
              </a:path>
              <a:path w="10659745" h="701675">
                <a:moveTo>
                  <a:pt x="3127540" y="7619"/>
                </a:moveTo>
                <a:lnTo>
                  <a:pt x="3097060" y="7619"/>
                </a:lnTo>
                <a:lnTo>
                  <a:pt x="3097060" y="0"/>
                </a:lnTo>
                <a:lnTo>
                  <a:pt x="3127540" y="0"/>
                </a:lnTo>
                <a:lnTo>
                  <a:pt x="3127540" y="7619"/>
                </a:lnTo>
                <a:close/>
              </a:path>
              <a:path w="10659745" h="701675">
                <a:moveTo>
                  <a:pt x="3180880" y="7619"/>
                </a:moveTo>
                <a:lnTo>
                  <a:pt x="3150400" y="7619"/>
                </a:lnTo>
                <a:lnTo>
                  <a:pt x="3150400" y="0"/>
                </a:lnTo>
                <a:lnTo>
                  <a:pt x="3180880" y="0"/>
                </a:lnTo>
                <a:lnTo>
                  <a:pt x="3180880" y="7619"/>
                </a:lnTo>
                <a:close/>
              </a:path>
              <a:path w="10659745" h="701675">
                <a:moveTo>
                  <a:pt x="3234220" y="7619"/>
                </a:moveTo>
                <a:lnTo>
                  <a:pt x="3203740" y="7619"/>
                </a:lnTo>
                <a:lnTo>
                  <a:pt x="3203740" y="0"/>
                </a:lnTo>
                <a:lnTo>
                  <a:pt x="3234220" y="0"/>
                </a:lnTo>
                <a:lnTo>
                  <a:pt x="3234220" y="7619"/>
                </a:lnTo>
                <a:close/>
              </a:path>
              <a:path w="10659745" h="701675">
                <a:moveTo>
                  <a:pt x="3287560" y="7619"/>
                </a:moveTo>
                <a:lnTo>
                  <a:pt x="3257080" y="7619"/>
                </a:lnTo>
                <a:lnTo>
                  <a:pt x="3257080" y="0"/>
                </a:lnTo>
                <a:lnTo>
                  <a:pt x="3287560" y="0"/>
                </a:lnTo>
                <a:lnTo>
                  <a:pt x="3287560" y="7619"/>
                </a:lnTo>
                <a:close/>
              </a:path>
              <a:path w="10659745" h="701675">
                <a:moveTo>
                  <a:pt x="3340900" y="7619"/>
                </a:moveTo>
                <a:lnTo>
                  <a:pt x="3310420" y="7619"/>
                </a:lnTo>
                <a:lnTo>
                  <a:pt x="3310420" y="0"/>
                </a:lnTo>
                <a:lnTo>
                  <a:pt x="3340900" y="0"/>
                </a:lnTo>
                <a:lnTo>
                  <a:pt x="3340900" y="7619"/>
                </a:lnTo>
                <a:close/>
              </a:path>
              <a:path w="10659745" h="701675">
                <a:moveTo>
                  <a:pt x="3394240" y="7619"/>
                </a:moveTo>
                <a:lnTo>
                  <a:pt x="3363760" y="7619"/>
                </a:lnTo>
                <a:lnTo>
                  <a:pt x="3363760" y="0"/>
                </a:lnTo>
                <a:lnTo>
                  <a:pt x="3394240" y="0"/>
                </a:lnTo>
                <a:lnTo>
                  <a:pt x="3394240" y="7619"/>
                </a:lnTo>
                <a:close/>
              </a:path>
              <a:path w="10659745" h="701675">
                <a:moveTo>
                  <a:pt x="3447580" y="7619"/>
                </a:moveTo>
                <a:lnTo>
                  <a:pt x="3417100" y="7619"/>
                </a:lnTo>
                <a:lnTo>
                  <a:pt x="3417100" y="0"/>
                </a:lnTo>
                <a:lnTo>
                  <a:pt x="3447580" y="0"/>
                </a:lnTo>
                <a:lnTo>
                  <a:pt x="3447580" y="7619"/>
                </a:lnTo>
                <a:close/>
              </a:path>
              <a:path w="10659745" h="701675">
                <a:moveTo>
                  <a:pt x="3500920" y="7619"/>
                </a:moveTo>
                <a:lnTo>
                  <a:pt x="3470440" y="7619"/>
                </a:lnTo>
                <a:lnTo>
                  <a:pt x="3470440" y="0"/>
                </a:lnTo>
                <a:lnTo>
                  <a:pt x="3500920" y="0"/>
                </a:lnTo>
                <a:lnTo>
                  <a:pt x="3500920" y="7619"/>
                </a:lnTo>
                <a:close/>
              </a:path>
              <a:path w="10659745" h="701675">
                <a:moveTo>
                  <a:pt x="3554260" y="7619"/>
                </a:moveTo>
                <a:lnTo>
                  <a:pt x="3523780" y="7619"/>
                </a:lnTo>
                <a:lnTo>
                  <a:pt x="3523780" y="0"/>
                </a:lnTo>
                <a:lnTo>
                  <a:pt x="3554260" y="0"/>
                </a:lnTo>
                <a:lnTo>
                  <a:pt x="3554260" y="7619"/>
                </a:lnTo>
                <a:close/>
              </a:path>
              <a:path w="10659745" h="701675">
                <a:moveTo>
                  <a:pt x="3607600" y="7619"/>
                </a:moveTo>
                <a:lnTo>
                  <a:pt x="3577120" y="7619"/>
                </a:lnTo>
                <a:lnTo>
                  <a:pt x="3577120" y="0"/>
                </a:lnTo>
                <a:lnTo>
                  <a:pt x="3607600" y="0"/>
                </a:lnTo>
                <a:lnTo>
                  <a:pt x="3607600" y="7619"/>
                </a:lnTo>
                <a:close/>
              </a:path>
              <a:path w="10659745" h="701675">
                <a:moveTo>
                  <a:pt x="3660940" y="7619"/>
                </a:moveTo>
                <a:lnTo>
                  <a:pt x="3630460" y="7619"/>
                </a:lnTo>
                <a:lnTo>
                  <a:pt x="3630460" y="0"/>
                </a:lnTo>
                <a:lnTo>
                  <a:pt x="3660940" y="0"/>
                </a:lnTo>
                <a:lnTo>
                  <a:pt x="3660940" y="7619"/>
                </a:lnTo>
                <a:close/>
              </a:path>
              <a:path w="10659745" h="701675">
                <a:moveTo>
                  <a:pt x="3714280" y="7619"/>
                </a:moveTo>
                <a:lnTo>
                  <a:pt x="3683800" y="7619"/>
                </a:lnTo>
                <a:lnTo>
                  <a:pt x="3683800" y="0"/>
                </a:lnTo>
                <a:lnTo>
                  <a:pt x="3714280" y="0"/>
                </a:lnTo>
                <a:lnTo>
                  <a:pt x="3714280" y="7619"/>
                </a:lnTo>
                <a:close/>
              </a:path>
              <a:path w="10659745" h="701675">
                <a:moveTo>
                  <a:pt x="3767620" y="7619"/>
                </a:moveTo>
                <a:lnTo>
                  <a:pt x="3737140" y="7619"/>
                </a:lnTo>
                <a:lnTo>
                  <a:pt x="3737140" y="0"/>
                </a:lnTo>
                <a:lnTo>
                  <a:pt x="3767620" y="0"/>
                </a:lnTo>
                <a:lnTo>
                  <a:pt x="3767620" y="7619"/>
                </a:lnTo>
                <a:close/>
              </a:path>
              <a:path w="10659745" h="701675">
                <a:moveTo>
                  <a:pt x="3820960" y="7619"/>
                </a:moveTo>
                <a:lnTo>
                  <a:pt x="3790480" y="7619"/>
                </a:lnTo>
                <a:lnTo>
                  <a:pt x="3790480" y="0"/>
                </a:lnTo>
                <a:lnTo>
                  <a:pt x="3820960" y="0"/>
                </a:lnTo>
                <a:lnTo>
                  <a:pt x="3820960" y="7619"/>
                </a:lnTo>
                <a:close/>
              </a:path>
              <a:path w="10659745" h="701675">
                <a:moveTo>
                  <a:pt x="3874300" y="7619"/>
                </a:moveTo>
                <a:lnTo>
                  <a:pt x="3843820" y="7619"/>
                </a:lnTo>
                <a:lnTo>
                  <a:pt x="3843820" y="0"/>
                </a:lnTo>
                <a:lnTo>
                  <a:pt x="3874300" y="0"/>
                </a:lnTo>
                <a:lnTo>
                  <a:pt x="3874300" y="7619"/>
                </a:lnTo>
                <a:close/>
              </a:path>
              <a:path w="10659745" h="701675">
                <a:moveTo>
                  <a:pt x="3927640" y="7619"/>
                </a:moveTo>
                <a:lnTo>
                  <a:pt x="3897160" y="7619"/>
                </a:lnTo>
                <a:lnTo>
                  <a:pt x="3897160" y="0"/>
                </a:lnTo>
                <a:lnTo>
                  <a:pt x="3927640" y="0"/>
                </a:lnTo>
                <a:lnTo>
                  <a:pt x="3927640" y="7619"/>
                </a:lnTo>
                <a:close/>
              </a:path>
              <a:path w="10659745" h="701675">
                <a:moveTo>
                  <a:pt x="3980980" y="7619"/>
                </a:moveTo>
                <a:lnTo>
                  <a:pt x="3950500" y="7619"/>
                </a:lnTo>
                <a:lnTo>
                  <a:pt x="3950500" y="0"/>
                </a:lnTo>
                <a:lnTo>
                  <a:pt x="3980980" y="0"/>
                </a:lnTo>
                <a:lnTo>
                  <a:pt x="3980980" y="7619"/>
                </a:lnTo>
                <a:close/>
              </a:path>
              <a:path w="10659745" h="701675">
                <a:moveTo>
                  <a:pt x="4034320" y="7619"/>
                </a:moveTo>
                <a:lnTo>
                  <a:pt x="4003840" y="7619"/>
                </a:lnTo>
                <a:lnTo>
                  <a:pt x="4003840" y="0"/>
                </a:lnTo>
                <a:lnTo>
                  <a:pt x="4034320" y="0"/>
                </a:lnTo>
                <a:lnTo>
                  <a:pt x="4034320" y="7619"/>
                </a:lnTo>
                <a:close/>
              </a:path>
              <a:path w="10659745" h="701675">
                <a:moveTo>
                  <a:pt x="4087660" y="7619"/>
                </a:moveTo>
                <a:lnTo>
                  <a:pt x="4057180" y="7619"/>
                </a:lnTo>
                <a:lnTo>
                  <a:pt x="4057180" y="0"/>
                </a:lnTo>
                <a:lnTo>
                  <a:pt x="4087660" y="0"/>
                </a:lnTo>
                <a:lnTo>
                  <a:pt x="4087660" y="7619"/>
                </a:lnTo>
                <a:close/>
              </a:path>
              <a:path w="10659745" h="701675">
                <a:moveTo>
                  <a:pt x="4141000" y="7619"/>
                </a:moveTo>
                <a:lnTo>
                  <a:pt x="4110520" y="7619"/>
                </a:lnTo>
                <a:lnTo>
                  <a:pt x="4110520" y="0"/>
                </a:lnTo>
                <a:lnTo>
                  <a:pt x="4141000" y="0"/>
                </a:lnTo>
                <a:lnTo>
                  <a:pt x="4141000" y="7619"/>
                </a:lnTo>
                <a:close/>
              </a:path>
              <a:path w="10659745" h="701675">
                <a:moveTo>
                  <a:pt x="4194340" y="7619"/>
                </a:moveTo>
                <a:lnTo>
                  <a:pt x="4163860" y="7619"/>
                </a:lnTo>
                <a:lnTo>
                  <a:pt x="4163860" y="0"/>
                </a:lnTo>
                <a:lnTo>
                  <a:pt x="4194340" y="0"/>
                </a:lnTo>
                <a:lnTo>
                  <a:pt x="4194340" y="7619"/>
                </a:lnTo>
                <a:close/>
              </a:path>
              <a:path w="10659745" h="701675">
                <a:moveTo>
                  <a:pt x="4247680" y="7619"/>
                </a:moveTo>
                <a:lnTo>
                  <a:pt x="4217200" y="7619"/>
                </a:lnTo>
                <a:lnTo>
                  <a:pt x="4217200" y="0"/>
                </a:lnTo>
                <a:lnTo>
                  <a:pt x="4247680" y="0"/>
                </a:lnTo>
                <a:lnTo>
                  <a:pt x="4247680" y="7619"/>
                </a:lnTo>
                <a:close/>
              </a:path>
              <a:path w="10659745" h="701675">
                <a:moveTo>
                  <a:pt x="4301020" y="7619"/>
                </a:moveTo>
                <a:lnTo>
                  <a:pt x="4270540" y="7619"/>
                </a:lnTo>
                <a:lnTo>
                  <a:pt x="4270540" y="0"/>
                </a:lnTo>
                <a:lnTo>
                  <a:pt x="4301020" y="0"/>
                </a:lnTo>
                <a:lnTo>
                  <a:pt x="4301020" y="7619"/>
                </a:lnTo>
                <a:close/>
              </a:path>
              <a:path w="10659745" h="701675">
                <a:moveTo>
                  <a:pt x="4354360" y="7619"/>
                </a:moveTo>
                <a:lnTo>
                  <a:pt x="4323880" y="7619"/>
                </a:lnTo>
                <a:lnTo>
                  <a:pt x="4323880" y="0"/>
                </a:lnTo>
                <a:lnTo>
                  <a:pt x="4354360" y="0"/>
                </a:lnTo>
                <a:lnTo>
                  <a:pt x="4354360" y="7619"/>
                </a:lnTo>
                <a:close/>
              </a:path>
              <a:path w="10659745" h="701675">
                <a:moveTo>
                  <a:pt x="4407700" y="7619"/>
                </a:moveTo>
                <a:lnTo>
                  <a:pt x="4377220" y="7619"/>
                </a:lnTo>
                <a:lnTo>
                  <a:pt x="4377220" y="0"/>
                </a:lnTo>
                <a:lnTo>
                  <a:pt x="4407700" y="0"/>
                </a:lnTo>
                <a:lnTo>
                  <a:pt x="4407700" y="7619"/>
                </a:lnTo>
                <a:close/>
              </a:path>
              <a:path w="10659745" h="701675">
                <a:moveTo>
                  <a:pt x="4461040" y="7619"/>
                </a:moveTo>
                <a:lnTo>
                  <a:pt x="4430560" y="7619"/>
                </a:lnTo>
                <a:lnTo>
                  <a:pt x="4430560" y="0"/>
                </a:lnTo>
                <a:lnTo>
                  <a:pt x="4461040" y="0"/>
                </a:lnTo>
                <a:lnTo>
                  <a:pt x="4461040" y="7619"/>
                </a:lnTo>
                <a:close/>
              </a:path>
              <a:path w="10659745" h="701675">
                <a:moveTo>
                  <a:pt x="4514380" y="7619"/>
                </a:moveTo>
                <a:lnTo>
                  <a:pt x="4483900" y="7619"/>
                </a:lnTo>
                <a:lnTo>
                  <a:pt x="4483900" y="0"/>
                </a:lnTo>
                <a:lnTo>
                  <a:pt x="4514380" y="0"/>
                </a:lnTo>
                <a:lnTo>
                  <a:pt x="4514380" y="7619"/>
                </a:lnTo>
                <a:close/>
              </a:path>
              <a:path w="10659745" h="701675">
                <a:moveTo>
                  <a:pt x="4567720" y="7619"/>
                </a:moveTo>
                <a:lnTo>
                  <a:pt x="4537240" y="7619"/>
                </a:lnTo>
                <a:lnTo>
                  <a:pt x="4537240" y="0"/>
                </a:lnTo>
                <a:lnTo>
                  <a:pt x="4567720" y="0"/>
                </a:lnTo>
                <a:lnTo>
                  <a:pt x="4567720" y="7619"/>
                </a:lnTo>
                <a:close/>
              </a:path>
              <a:path w="10659745" h="701675">
                <a:moveTo>
                  <a:pt x="4621060" y="7619"/>
                </a:moveTo>
                <a:lnTo>
                  <a:pt x="4590580" y="7619"/>
                </a:lnTo>
                <a:lnTo>
                  <a:pt x="4590580" y="0"/>
                </a:lnTo>
                <a:lnTo>
                  <a:pt x="4621060" y="0"/>
                </a:lnTo>
                <a:lnTo>
                  <a:pt x="4621060" y="7619"/>
                </a:lnTo>
                <a:close/>
              </a:path>
              <a:path w="10659745" h="701675">
                <a:moveTo>
                  <a:pt x="4674400" y="7619"/>
                </a:moveTo>
                <a:lnTo>
                  <a:pt x="4643920" y="7619"/>
                </a:lnTo>
                <a:lnTo>
                  <a:pt x="4643920" y="0"/>
                </a:lnTo>
                <a:lnTo>
                  <a:pt x="4674400" y="0"/>
                </a:lnTo>
                <a:lnTo>
                  <a:pt x="4674400" y="7619"/>
                </a:lnTo>
                <a:close/>
              </a:path>
              <a:path w="10659745" h="701675">
                <a:moveTo>
                  <a:pt x="4727740" y="7619"/>
                </a:moveTo>
                <a:lnTo>
                  <a:pt x="4697260" y="7619"/>
                </a:lnTo>
                <a:lnTo>
                  <a:pt x="4697260" y="0"/>
                </a:lnTo>
                <a:lnTo>
                  <a:pt x="4727740" y="0"/>
                </a:lnTo>
                <a:lnTo>
                  <a:pt x="4727740" y="7619"/>
                </a:lnTo>
                <a:close/>
              </a:path>
              <a:path w="10659745" h="701675">
                <a:moveTo>
                  <a:pt x="4781080" y="7619"/>
                </a:moveTo>
                <a:lnTo>
                  <a:pt x="4750600" y="7619"/>
                </a:lnTo>
                <a:lnTo>
                  <a:pt x="4750600" y="0"/>
                </a:lnTo>
                <a:lnTo>
                  <a:pt x="4781080" y="0"/>
                </a:lnTo>
                <a:lnTo>
                  <a:pt x="4781080" y="7619"/>
                </a:lnTo>
                <a:close/>
              </a:path>
              <a:path w="10659745" h="701675">
                <a:moveTo>
                  <a:pt x="4834420" y="7619"/>
                </a:moveTo>
                <a:lnTo>
                  <a:pt x="4803940" y="7619"/>
                </a:lnTo>
                <a:lnTo>
                  <a:pt x="4803940" y="0"/>
                </a:lnTo>
                <a:lnTo>
                  <a:pt x="4834420" y="0"/>
                </a:lnTo>
                <a:lnTo>
                  <a:pt x="4834420" y="7619"/>
                </a:lnTo>
                <a:close/>
              </a:path>
              <a:path w="10659745" h="701675">
                <a:moveTo>
                  <a:pt x="4887760" y="7619"/>
                </a:moveTo>
                <a:lnTo>
                  <a:pt x="4857280" y="7619"/>
                </a:lnTo>
                <a:lnTo>
                  <a:pt x="4857280" y="0"/>
                </a:lnTo>
                <a:lnTo>
                  <a:pt x="4887760" y="0"/>
                </a:lnTo>
                <a:lnTo>
                  <a:pt x="4887760" y="7619"/>
                </a:lnTo>
                <a:close/>
              </a:path>
              <a:path w="10659745" h="701675">
                <a:moveTo>
                  <a:pt x="4941100" y="7619"/>
                </a:moveTo>
                <a:lnTo>
                  <a:pt x="4910620" y="7619"/>
                </a:lnTo>
                <a:lnTo>
                  <a:pt x="4910620" y="0"/>
                </a:lnTo>
                <a:lnTo>
                  <a:pt x="4941100" y="0"/>
                </a:lnTo>
                <a:lnTo>
                  <a:pt x="4941100" y="7619"/>
                </a:lnTo>
                <a:close/>
              </a:path>
              <a:path w="10659745" h="701675">
                <a:moveTo>
                  <a:pt x="4994440" y="7619"/>
                </a:moveTo>
                <a:lnTo>
                  <a:pt x="4963960" y="7619"/>
                </a:lnTo>
                <a:lnTo>
                  <a:pt x="4963960" y="0"/>
                </a:lnTo>
                <a:lnTo>
                  <a:pt x="4994440" y="0"/>
                </a:lnTo>
                <a:lnTo>
                  <a:pt x="4994440" y="7619"/>
                </a:lnTo>
                <a:close/>
              </a:path>
              <a:path w="10659745" h="701675">
                <a:moveTo>
                  <a:pt x="5047780" y="7619"/>
                </a:moveTo>
                <a:lnTo>
                  <a:pt x="5017300" y="7619"/>
                </a:lnTo>
                <a:lnTo>
                  <a:pt x="5017300" y="0"/>
                </a:lnTo>
                <a:lnTo>
                  <a:pt x="5047780" y="0"/>
                </a:lnTo>
                <a:lnTo>
                  <a:pt x="5047780" y="7619"/>
                </a:lnTo>
                <a:close/>
              </a:path>
              <a:path w="10659745" h="701675">
                <a:moveTo>
                  <a:pt x="5101120" y="7619"/>
                </a:moveTo>
                <a:lnTo>
                  <a:pt x="5070640" y="7619"/>
                </a:lnTo>
                <a:lnTo>
                  <a:pt x="5070640" y="0"/>
                </a:lnTo>
                <a:lnTo>
                  <a:pt x="5101120" y="0"/>
                </a:lnTo>
                <a:lnTo>
                  <a:pt x="5101120" y="7619"/>
                </a:lnTo>
                <a:close/>
              </a:path>
              <a:path w="10659745" h="701675">
                <a:moveTo>
                  <a:pt x="5154460" y="7619"/>
                </a:moveTo>
                <a:lnTo>
                  <a:pt x="5123980" y="7619"/>
                </a:lnTo>
                <a:lnTo>
                  <a:pt x="5123980" y="0"/>
                </a:lnTo>
                <a:lnTo>
                  <a:pt x="5154460" y="0"/>
                </a:lnTo>
                <a:lnTo>
                  <a:pt x="5154460" y="7619"/>
                </a:lnTo>
                <a:close/>
              </a:path>
              <a:path w="10659745" h="701675">
                <a:moveTo>
                  <a:pt x="5207800" y="7619"/>
                </a:moveTo>
                <a:lnTo>
                  <a:pt x="5177320" y="7619"/>
                </a:lnTo>
                <a:lnTo>
                  <a:pt x="5177320" y="0"/>
                </a:lnTo>
                <a:lnTo>
                  <a:pt x="5207800" y="0"/>
                </a:lnTo>
                <a:lnTo>
                  <a:pt x="5207800" y="7619"/>
                </a:lnTo>
                <a:close/>
              </a:path>
              <a:path w="10659745" h="701675">
                <a:moveTo>
                  <a:pt x="5261140" y="7619"/>
                </a:moveTo>
                <a:lnTo>
                  <a:pt x="5230660" y="7619"/>
                </a:lnTo>
                <a:lnTo>
                  <a:pt x="5230660" y="0"/>
                </a:lnTo>
                <a:lnTo>
                  <a:pt x="5261140" y="0"/>
                </a:lnTo>
                <a:lnTo>
                  <a:pt x="5261140" y="7619"/>
                </a:lnTo>
                <a:close/>
              </a:path>
              <a:path w="10659745" h="701675">
                <a:moveTo>
                  <a:pt x="5314480" y="7619"/>
                </a:moveTo>
                <a:lnTo>
                  <a:pt x="5284000" y="7619"/>
                </a:lnTo>
                <a:lnTo>
                  <a:pt x="5284000" y="0"/>
                </a:lnTo>
                <a:lnTo>
                  <a:pt x="5314480" y="0"/>
                </a:lnTo>
                <a:lnTo>
                  <a:pt x="5314480" y="7619"/>
                </a:lnTo>
                <a:close/>
              </a:path>
              <a:path w="10659745" h="701675">
                <a:moveTo>
                  <a:pt x="5367820" y="7619"/>
                </a:moveTo>
                <a:lnTo>
                  <a:pt x="5337340" y="7619"/>
                </a:lnTo>
                <a:lnTo>
                  <a:pt x="5337340" y="0"/>
                </a:lnTo>
                <a:lnTo>
                  <a:pt x="5367820" y="0"/>
                </a:lnTo>
                <a:lnTo>
                  <a:pt x="5367820" y="7619"/>
                </a:lnTo>
                <a:close/>
              </a:path>
              <a:path w="10659745" h="701675">
                <a:moveTo>
                  <a:pt x="5421160" y="7619"/>
                </a:moveTo>
                <a:lnTo>
                  <a:pt x="5390680" y="7619"/>
                </a:lnTo>
                <a:lnTo>
                  <a:pt x="5390680" y="0"/>
                </a:lnTo>
                <a:lnTo>
                  <a:pt x="5421160" y="0"/>
                </a:lnTo>
                <a:lnTo>
                  <a:pt x="5421160" y="7619"/>
                </a:lnTo>
                <a:close/>
              </a:path>
              <a:path w="10659745" h="701675">
                <a:moveTo>
                  <a:pt x="5474500" y="7619"/>
                </a:moveTo>
                <a:lnTo>
                  <a:pt x="5444020" y="7619"/>
                </a:lnTo>
                <a:lnTo>
                  <a:pt x="5444020" y="0"/>
                </a:lnTo>
                <a:lnTo>
                  <a:pt x="5474500" y="0"/>
                </a:lnTo>
                <a:lnTo>
                  <a:pt x="5474500" y="7619"/>
                </a:lnTo>
                <a:close/>
              </a:path>
              <a:path w="10659745" h="701675">
                <a:moveTo>
                  <a:pt x="5527840" y="7619"/>
                </a:moveTo>
                <a:lnTo>
                  <a:pt x="5497360" y="7619"/>
                </a:lnTo>
                <a:lnTo>
                  <a:pt x="5497360" y="0"/>
                </a:lnTo>
                <a:lnTo>
                  <a:pt x="5527840" y="0"/>
                </a:lnTo>
                <a:lnTo>
                  <a:pt x="5527840" y="7619"/>
                </a:lnTo>
                <a:close/>
              </a:path>
              <a:path w="10659745" h="701675">
                <a:moveTo>
                  <a:pt x="5581180" y="7619"/>
                </a:moveTo>
                <a:lnTo>
                  <a:pt x="5550700" y="7619"/>
                </a:lnTo>
                <a:lnTo>
                  <a:pt x="5550700" y="0"/>
                </a:lnTo>
                <a:lnTo>
                  <a:pt x="5581180" y="0"/>
                </a:lnTo>
                <a:lnTo>
                  <a:pt x="5581180" y="7619"/>
                </a:lnTo>
                <a:close/>
              </a:path>
              <a:path w="10659745" h="701675">
                <a:moveTo>
                  <a:pt x="5634520" y="7619"/>
                </a:moveTo>
                <a:lnTo>
                  <a:pt x="5604040" y="7619"/>
                </a:lnTo>
                <a:lnTo>
                  <a:pt x="5604040" y="0"/>
                </a:lnTo>
                <a:lnTo>
                  <a:pt x="5634520" y="0"/>
                </a:lnTo>
                <a:lnTo>
                  <a:pt x="5634520" y="7619"/>
                </a:lnTo>
                <a:close/>
              </a:path>
              <a:path w="10659745" h="701675">
                <a:moveTo>
                  <a:pt x="5687860" y="7619"/>
                </a:moveTo>
                <a:lnTo>
                  <a:pt x="5657380" y="7619"/>
                </a:lnTo>
                <a:lnTo>
                  <a:pt x="5657380" y="0"/>
                </a:lnTo>
                <a:lnTo>
                  <a:pt x="5687860" y="0"/>
                </a:lnTo>
                <a:lnTo>
                  <a:pt x="5687860" y="7619"/>
                </a:lnTo>
                <a:close/>
              </a:path>
              <a:path w="10659745" h="701675">
                <a:moveTo>
                  <a:pt x="5741200" y="7619"/>
                </a:moveTo>
                <a:lnTo>
                  <a:pt x="5710720" y="7619"/>
                </a:lnTo>
                <a:lnTo>
                  <a:pt x="5710720" y="0"/>
                </a:lnTo>
                <a:lnTo>
                  <a:pt x="5741200" y="0"/>
                </a:lnTo>
                <a:lnTo>
                  <a:pt x="5741200" y="7619"/>
                </a:lnTo>
                <a:close/>
              </a:path>
              <a:path w="10659745" h="701675">
                <a:moveTo>
                  <a:pt x="5794540" y="7619"/>
                </a:moveTo>
                <a:lnTo>
                  <a:pt x="5764060" y="7619"/>
                </a:lnTo>
                <a:lnTo>
                  <a:pt x="5764060" y="0"/>
                </a:lnTo>
                <a:lnTo>
                  <a:pt x="5794540" y="0"/>
                </a:lnTo>
                <a:lnTo>
                  <a:pt x="5794540" y="7619"/>
                </a:lnTo>
                <a:close/>
              </a:path>
              <a:path w="10659745" h="701675">
                <a:moveTo>
                  <a:pt x="5847880" y="7619"/>
                </a:moveTo>
                <a:lnTo>
                  <a:pt x="5817400" y="7619"/>
                </a:lnTo>
                <a:lnTo>
                  <a:pt x="5817400" y="0"/>
                </a:lnTo>
                <a:lnTo>
                  <a:pt x="5847880" y="0"/>
                </a:lnTo>
                <a:lnTo>
                  <a:pt x="5847880" y="7619"/>
                </a:lnTo>
                <a:close/>
              </a:path>
              <a:path w="10659745" h="701675">
                <a:moveTo>
                  <a:pt x="5901220" y="7619"/>
                </a:moveTo>
                <a:lnTo>
                  <a:pt x="5870740" y="7619"/>
                </a:lnTo>
                <a:lnTo>
                  <a:pt x="5870740" y="0"/>
                </a:lnTo>
                <a:lnTo>
                  <a:pt x="5901220" y="0"/>
                </a:lnTo>
                <a:lnTo>
                  <a:pt x="5901220" y="7619"/>
                </a:lnTo>
                <a:close/>
              </a:path>
              <a:path w="10659745" h="701675">
                <a:moveTo>
                  <a:pt x="5954560" y="7619"/>
                </a:moveTo>
                <a:lnTo>
                  <a:pt x="5924080" y="7619"/>
                </a:lnTo>
                <a:lnTo>
                  <a:pt x="5924080" y="0"/>
                </a:lnTo>
                <a:lnTo>
                  <a:pt x="5954560" y="0"/>
                </a:lnTo>
                <a:lnTo>
                  <a:pt x="5954560" y="7619"/>
                </a:lnTo>
                <a:close/>
              </a:path>
              <a:path w="10659745" h="701675">
                <a:moveTo>
                  <a:pt x="6007900" y="7619"/>
                </a:moveTo>
                <a:lnTo>
                  <a:pt x="5977420" y="7619"/>
                </a:lnTo>
                <a:lnTo>
                  <a:pt x="5977420" y="0"/>
                </a:lnTo>
                <a:lnTo>
                  <a:pt x="6007900" y="0"/>
                </a:lnTo>
                <a:lnTo>
                  <a:pt x="6007900" y="7619"/>
                </a:lnTo>
                <a:close/>
              </a:path>
              <a:path w="10659745" h="701675">
                <a:moveTo>
                  <a:pt x="6061240" y="7619"/>
                </a:moveTo>
                <a:lnTo>
                  <a:pt x="6030760" y="7619"/>
                </a:lnTo>
                <a:lnTo>
                  <a:pt x="6030760" y="0"/>
                </a:lnTo>
                <a:lnTo>
                  <a:pt x="6061240" y="0"/>
                </a:lnTo>
                <a:lnTo>
                  <a:pt x="6061240" y="7619"/>
                </a:lnTo>
                <a:close/>
              </a:path>
              <a:path w="10659745" h="701675">
                <a:moveTo>
                  <a:pt x="6114580" y="7619"/>
                </a:moveTo>
                <a:lnTo>
                  <a:pt x="6084100" y="7619"/>
                </a:lnTo>
                <a:lnTo>
                  <a:pt x="6084100" y="0"/>
                </a:lnTo>
                <a:lnTo>
                  <a:pt x="6114580" y="0"/>
                </a:lnTo>
                <a:lnTo>
                  <a:pt x="6114580" y="7619"/>
                </a:lnTo>
                <a:close/>
              </a:path>
              <a:path w="10659745" h="701675">
                <a:moveTo>
                  <a:pt x="6167920" y="7619"/>
                </a:moveTo>
                <a:lnTo>
                  <a:pt x="6137440" y="7619"/>
                </a:lnTo>
                <a:lnTo>
                  <a:pt x="6137440" y="0"/>
                </a:lnTo>
                <a:lnTo>
                  <a:pt x="6167920" y="0"/>
                </a:lnTo>
                <a:lnTo>
                  <a:pt x="6167920" y="7619"/>
                </a:lnTo>
                <a:close/>
              </a:path>
              <a:path w="10659745" h="701675">
                <a:moveTo>
                  <a:pt x="6221260" y="7619"/>
                </a:moveTo>
                <a:lnTo>
                  <a:pt x="6190780" y="7619"/>
                </a:lnTo>
                <a:lnTo>
                  <a:pt x="6190780" y="0"/>
                </a:lnTo>
                <a:lnTo>
                  <a:pt x="6221260" y="0"/>
                </a:lnTo>
                <a:lnTo>
                  <a:pt x="6221260" y="7619"/>
                </a:lnTo>
                <a:close/>
              </a:path>
              <a:path w="10659745" h="701675">
                <a:moveTo>
                  <a:pt x="6274600" y="7619"/>
                </a:moveTo>
                <a:lnTo>
                  <a:pt x="6244120" y="7619"/>
                </a:lnTo>
                <a:lnTo>
                  <a:pt x="6244120" y="0"/>
                </a:lnTo>
                <a:lnTo>
                  <a:pt x="6274600" y="0"/>
                </a:lnTo>
                <a:lnTo>
                  <a:pt x="6274600" y="7619"/>
                </a:lnTo>
                <a:close/>
              </a:path>
              <a:path w="10659745" h="701675">
                <a:moveTo>
                  <a:pt x="6327940" y="7619"/>
                </a:moveTo>
                <a:lnTo>
                  <a:pt x="6297460" y="7619"/>
                </a:lnTo>
                <a:lnTo>
                  <a:pt x="6297460" y="0"/>
                </a:lnTo>
                <a:lnTo>
                  <a:pt x="6327940" y="0"/>
                </a:lnTo>
                <a:lnTo>
                  <a:pt x="6327940" y="7619"/>
                </a:lnTo>
                <a:close/>
              </a:path>
              <a:path w="10659745" h="701675">
                <a:moveTo>
                  <a:pt x="6381280" y="7619"/>
                </a:moveTo>
                <a:lnTo>
                  <a:pt x="6350800" y="7619"/>
                </a:lnTo>
                <a:lnTo>
                  <a:pt x="6350800" y="0"/>
                </a:lnTo>
                <a:lnTo>
                  <a:pt x="6381280" y="0"/>
                </a:lnTo>
                <a:lnTo>
                  <a:pt x="6381280" y="7619"/>
                </a:lnTo>
                <a:close/>
              </a:path>
              <a:path w="10659745" h="701675">
                <a:moveTo>
                  <a:pt x="6434620" y="7619"/>
                </a:moveTo>
                <a:lnTo>
                  <a:pt x="6404140" y="7619"/>
                </a:lnTo>
                <a:lnTo>
                  <a:pt x="6404140" y="0"/>
                </a:lnTo>
                <a:lnTo>
                  <a:pt x="6434620" y="0"/>
                </a:lnTo>
                <a:lnTo>
                  <a:pt x="6434620" y="7619"/>
                </a:lnTo>
                <a:close/>
              </a:path>
              <a:path w="10659745" h="701675">
                <a:moveTo>
                  <a:pt x="6487960" y="7619"/>
                </a:moveTo>
                <a:lnTo>
                  <a:pt x="6457480" y="7619"/>
                </a:lnTo>
                <a:lnTo>
                  <a:pt x="6457480" y="0"/>
                </a:lnTo>
                <a:lnTo>
                  <a:pt x="6487960" y="0"/>
                </a:lnTo>
                <a:lnTo>
                  <a:pt x="6487960" y="7619"/>
                </a:lnTo>
                <a:close/>
              </a:path>
              <a:path w="10659745" h="701675">
                <a:moveTo>
                  <a:pt x="6541300" y="7619"/>
                </a:moveTo>
                <a:lnTo>
                  <a:pt x="6510820" y="7619"/>
                </a:lnTo>
                <a:lnTo>
                  <a:pt x="6510820" y="0"/>
                </a:lnTo>
                <a:lnTo>
                  <a:pt x="6541300" y="0"/>
                </a:lnTo>
                <a:lnTo>
                  <a:pt x="6541300" y="7619"/>
                </a:lnTo>
                <a:close/>
              </a:path>
              <a:path w="10659745" h="701675">
                <a:moveTo>
                  <a:pt x="6594640" y="7619"/>
                </a:moveTo>
                <a:lnTo>
                  <a:pt x="6564160" y="7619"/>
                </a:lnTo>
                <a:lnTo>
                  <a:pt x="6564160" y="0"/>
                </a:lnTo>
                <a:lnTo>
                  <a:pt x="6594640" y="0"/>
                </a:lnTo>
                <a:lnTo>
                  <a:pt x="6594640" y="7619"/>
                </a:lnTo>
                <a:close/>
              </a:path>
              <a:path w="10659745" h="701675">
                <a:moveTo>
                  <a:pt x="6647980" y="7619"/>
                </a:moveTo>
                <a:lnTo>
                  <a:pt x="6617500" y="7619"/>
                </a:lnTo>
                <a:lnTo>
                  <a:pt x="6617500" y="0"/>
                </a:lnTo>
                <a:lnTo>
                  <a:pt x="6647980" y="0"/>
                </a:lnTo>
                <a:lnTo>
                  <a:pt x="6647980" y="7619"/>
                </a:lnTo>
                <a:close/>
              </a:path>
              <a:path w="10659745" h="701675">
                <a:moveTo>
                  <a:pt x="6701320" y="7619"/>
                </a:moveTo>
                <a:lnTo>
                  <a:pt x="6670840" y="7619"/>
                </a:lnTo>
                <a:lnTo>
                  <a:pt x="6670840" y="0"/>
                </a:lnTo>
                <a:lnTo>
                  <a:pt x="6701320" y="0"/>
                </a:lnTo>
                <a:lnTo>
                  <a:pt x="6701320" y="7619"/>
                </a:lnTo>
                <a:close/>
              </a:path>
              <a:path w="10659745" h="701675">
                <a:moveTo>
                  <a:pt x="6754660" y="7619"/>
                </a:moveTo>
                <a:lnTo>
                  <a:pt x="6724180" y="7619"/>
                </a:lnTo>
                <a:lnTo>
                  <a:pt x="6724180" y="0"/>
                </a:lnTo>
                <a:lnTo>
                  <a:pt x="6754660" y="0"/>
                </a:lnTo>
                <a:lnTo>
                  <a:pt x="6754660" y="7619"/>
                </a:lnTo>
                <a:close/>
              </a:path>
              <a:path w="10659745" h="701675">
                <a:moveTo>
                  <a:pt x="6808000" y="7619"/>
                </a:moveTo>
                <a:lnTo>
                  <a:pt x="6777520" y="7619"/>
                </a:lnTo>
                <a:lnTo>
                  <a:pt x="6777520" y="0"/>
                </a:lnTo>
                <a:lnTo>
                  <a:pt x="6808000" y="0"/>
                </a:lnTo>
                <a:lnTo>
                  <a:pt x="6808000" y="7619"/>
                </a:lnTo>
                <a:close/>
              </a:path>
              <a:path w="10659745" h="701675">
                <a:moveTo>
                  <a:pt x="6861340" y="7619"/>
                </a:moveTo>
                <a:lnTo>
                  <a:pt x="6830860" y="7619"/>
                </a:lnTo>
                <a:lnTo>
                  <a:pt x="6830860" y="0"/>
                </a:lnTo>
                <a:lnTo>
                  <a:pt x="6861340" y="0"/>
                </a:lnTo>
                <a:lnTo>
                  <a:pt x="6861340" y="7619"/>
                </a:lnTo>
                <a:close/>
              </a:path>
              <a:path w="10659745" h="701675">
                <a:moveTo>
                  <a:pt x="6914680" y="7619"/>
                </a:moveTo>
                <a:lnTo>
                  <a:pt x="6884200" y="7619"/>
                </a:lnTo>
                <a:lnTo>
                  <a:pt x="6884200" y="0"/>
                </a:lnTo>
                <a:lnTo>
                  <a:pt x="6914680" y="0"/>
                </a:lnTo>
                <a:lnTo>
                  <a:pt x="6914680" y="7619"/>
                </a:lnTo>
                <a:close/>
              </a:path>
              <a:path w="10659745" h="701675">
                <a:moveTo>
                  <a:pt x="6968020" y="7619"/>
                </a:moveTo>
                <a:lnTo>
                  <a:pt x="6937540" y="7619"/>
                </a:lnTo>
                <a:lnTo>
                  <a:pt x="6937540" y="0"/>
                </a:lnTo>
                <a:lnTo>
                  <a:pt x="6968020" y="0"/>
                </a:lnTo>
                <a:lnTo>
                  <a:pt x="6968020" y="7619"/>
                </a:lnTo>
                <a:close/>
              </a:path>
              <a:path w="10659745" h="701675">
                <a:moveTo>
                  <a:pt x="7021360" y="7619"/>
                </a:moveTo>
                <a:lnTo>
                  <a:pt x="6990880" y="7619"/>
                </a:lnTo>
                <a:lnTo>
                  <a:pt x="6990880" y="0"/>
                </a:lnTo>
                <a:lnTo>
                  <a:pt x="7021360" y="0"/>
                </a:lnTo>
                <a:lnTo>
                  <a:pt x="7021360" y="7619"/>
                </a:lnTo>
                <a:close/>
              </a:path>
              <a:path w="10659745" h="701675">
                <a:moveTo>
                  <a:pt x="7074700" y="7619"/>
                </a:moveTo>
                <a:lnTo>
                  <a:pt x="7044220" y="7619"/>
                </a:lnTo>
                <a:lnTo>
                  <a:pt x="7044220" y="0"/>
                </a:lnTo>
                <a:lnTo>
                  <a:pt x="7074700" y="0"/>
                </a:lnTo>
                <a:lnTo>
                  <a:pt x="7074700" y="7619"/>
                </a:lnTo>
                <a:close/>
              </a:path>
              <a:path w="10659745" h="701675">
                <a:moveTo>
                  <a:pt x="7128040" y="7619"/>
                </a:moveTo>
                <a:lnTo>
                  <a:pt x="7097560" y="7619"/>
                </a:lnTo>
                <a:lnTo>
                  <a:pt x="7097560" y="0"/>
                </a:lnTo>
                <a:lnTo>
                  <a:pt x="7128040" y="0"/>
                </a:lnTo>
                <a:lnTo>
                  <a:pt x="7128040" y="7619"/>
                </a:lnTo>
                <a:close/>
              </a:path>
              <a:path w="10659745" h="701675">
                <a:moveTo>
                  <a:pt x="7181380" y="7619"/>
                </a:moveTo>
                <a:lnTo>
                  <a:pt x="7150900" y="7619"/>
                </a:lnTo>
                <a:lnTo>
                  <a:pt x="7150900" y="0"/>
                </a:lnTo>
                <a:lnTo>
                  <a:pt x="7181380" y="0"/>
                </a:lnTo>
                <a:lnTo>
                  <a:pt x="7181380" y="7619"/>
                </a:lnTo>
                <a:close/>
              </a:path>
              <a:path w="10659745" h="701675">
                <a:moveTo>
                  <a:pt x="7234720" y="7619"/>
                </a:moveTo>
                <a:lnTo>
                  <a:pt x="7204240" y="7619"/>
                </a:lnTo>
                <a:lnTo>
                  <a:pt x="7204240" y="0"/>
                </a:lnTo>
                <a:lnTo>
                  <a:pt x="7234720" y="0"/>
                </a:lnTo>
                <a:lnTo>
                  <a:pt x="7234720" y="7619"/>
                </a:lnTo>
                <a:close/>
              </a:path>
              <a:path w="10659745" h="701675">
                <a:moveTo>
                  <a:pt x="7288060" y="7619"/>
                </a:moveTo>
                <a:lnTo>
                  <a:pt x="7257580" y="7619"/>
                </a:lnTo>
                <a:lnTo>
                  <a:pt x="7257580" y="0"/>
                </a:lnTo>
                <a:lnTo>
                  <a:pt x="7288060" y="0"/>
                </a:lnTo>
                <a:lnTo>
                  <a:pt x="7288060" y="7619"/>
                </a:lnTo>
                <a:close/>
              </a:path>
              <a:path w="10659745" h="701675">
                <a:moveTo>
                  <a:pt x="7341400" y="7619"/>
                </a:moveTo>
                <a:lnTo>
                  <a:pt x="7310920" y="7619"/>
                </a:lnTo>
                <a:lnTo>
                  <a:pt x="7310920" y="0"/>
                </a:lnTo>
                <a:lnTo>
                  <a:pt x="7341400" y="0"/>
                </a:lnTo>
                <a:lnTo>
                  <a:pt x="7341400" y="7619"/>
                </a:lnTo>
                <a:close/>
              </a:path>
              <a:path w="10659745" h="701675">
                <a:moveTo>
                  <a:pt x="7394740" y="7619"/>
                </a:moveTo>
                <a:lnTo>
                  <a:pt x="7364260" y="7619"/>
                </a:lnTo>
                <a:lnTo>
                  <a:pt x="7364260" y="0"/>
                </a:lnTo>
                <a:lnTo>
                  <a:pt x="7394740" y="0"/>
                </a:lnTo>
                <a:lnTo>
                  <a:pt x="7394740" y="7619"/>
                </a:lnTo>
                <a:close/>
              </a:path>
              <a:path w="10659745" h="701675">
                <a:moveTo>
                  <a:pt x="7448080" y="7619"/>
                </a:moveTo>
                <a:lnTo>
                  <a:pt x="7417600" y="7619"/>
                </a:lnTo>
                <a:lnTo>
                  <a:pt x="7417600" y="0"/>
                </a:lnTo>
                <a:lnTo>
                  <a:pt x="7448080" y="0"/>
                </a:lnTo>
                <a:lnTo>
                  <a:pt x="7448080" y="7619"/>
                </a:lnTo>
                <a:close/>
              </a:path>
              <a:path w="10659745" h="701675">
                <a:moveTo>
                  <a:pt x="7501420" y="7619"/>
                </a:moveTo>
                <a:lnTo>
                  <a:pt x="7470940" y="7619"/>
                </a:lnTo>
                <a:lnTo>
                  <a:pt x="7470940" y="0"/>
                </a:lnTo>
                <a:lnTo>
                  <a:pt x="7501420" y="0"/>
                </a:lnTo>
                <a:lnTo>
                  <a:pt x="7501420" y="7619"/>
                </a:lnTo>
                <a:close/>
              </a:path>
              <a:path w="10659745" h="701675">
                <a:moveTo>
                  <a:pt x="7554760" y="7619"/>
                </a:moveTo>
                <a:lnTo>
                  <a:pt x="7524280" y="7619"/>
                </a:lnTo>
                <a:lnTo>
                  <a:pt x="7524280" y="0"/>
                </a:lnTo>
                <a:lnTo>
                  <a:pt x="7554760" y="0"/>
                </a:lnTo>
                <a:lnTo>
                  <a:pt x="7554760" y="7619"/>
                </a:lnTo>
                <a:close/>
              </a:path>
              <a:path w="10659745" h="701675">
                <a:moveTo>
                  <a:pt x="7608100" y="7619"/>
                </a:moveTo>
                <a:lnTo>
                  <a:pt x="7577620" y="7619"/>
                </a:lnTo>
                <a:lnTo>
                  <a:pt x="7577620" y="0"/>
                </a:lnTo>
                <a:lnTo>
                  <a:pt x="7608100" y="0"/>
                </a:lnTo>
                <a:lnTo>
                  <a:pt x="7608100" y="7619"/>
                </a:lnTo>
                <a:close/>
              </a:path>
              <a:path w="10659745" h="701675">
                <a:moveTo>
                  <a:pt x="7661440" y="7619"/>
                </a:moveTo>
                <a:lnTo>
                  <a:pt x="7630960" y="7619"/>
                </a:lnTo>
                <a:lnTo>
                  <a:pt x="7630960" y="0"/>
                </a:lnTo>
                <a:lnTo>
                  <a:pt x="7661440" y="0"/>
                </a:lnTo>
                <a:lnTo>
                  <a:pt x="7661440" y="7619"/>
                </a:lnTo>
                <a:close/>
              </a:path>
              <a:path w="10659745" h="701675">
                <a:moveTo>
                  <a:pt x="7714780" y="7619"/>
                </a:moveTo>
                <a:lnTo>
                  <a:pt x="7684300" y="7619"/>
                </a:lnTo>
                <a:lnTo>
                  <a:pt x="7684300" y="0"/>
                </a:lnTo>
                <a:lnTo>
                  <a:pt x="7714780" y="0"/>
                </a:lnTo>
                <a:lnTo>
                  <a:pt x="7714780" y="7619"/>
                </a:lnTo>
                <a:close/>
              </a:path>
              <a:path w="10659745" h="701675">
                <a:moveTo>
                  <a:pt x="7768120" y="7619"/>
                </a:moveTo>
                <a:lnTo>
                  <a:pt x="7737640" y="7619"/>
                </a:lnTo>
                <a:lnTo>
                  <a:pt x="7737640" y="0"/>
                </a:lnTo>
                <a:lnTo>
                  <a:pt x="7768120" y="0"/>
                </a:lnTo>
                <a:lnTo>
                  <a:pt x="7768120" y="7619"/>
                </a:lnTo>
                <a:close/>
              </a:path>
              <a:path w="10659745" h="701675">
                <a:moveTo>
                  <a:pt x="7821460" y="7619"/>
                </a:moveTo>
                <a:lnTo>
                  <a:pt x="7790980" y="7619"/>
                </a:lnTo>
                <a:lnTo>
                  <a:pt x="7790980" y="0"/>
                </a:lnTo>
                <a:lnTo>
                  <a:pt x="7821460" y="0"/>
                </a:lnTo>
                <a:lnTo>
                  <a:pt x="7821460" y="7619"/>
                </a:lnTo>
                <a:close/>
              </a:path>
              <a:path w="10659745" h="701675">
                <a:moveTo>
                  <a:pt x="7874800" y="7619"/>
                </a:moveTo>
                <a:lnTo>
                  <a:pt x="7844320" y="7619"/>
                </a:lnTo>
                <a:lnTo>
                  <a:pt x="7844320" y="0"/>
                </a:lnTo>
                <a:lnTo>
                  <a:pt x="7874800" y="0"/>
                </a:lnTo>
                <a:lnTo>
                  <a:pt x="7874800" y="7619"/>
                </a:lnTo>
                <a:close/>
              </a:path>
              <a:path w="10659745" h="701675">
                <a:moveTo>
                  <a:pt x="7928140" y="7619"/>
                </a:moveTo>
                <a:lnTo>
                  <a:pt x="7897660" y="7619"/>
                </a:lnTo>
                <a:lnTo>
                  <a:pt x="7897660" y="0"/>
                </a:lnTo>
                <a:lnTo>
                  <a:pt x="7928140" y="0"/>
                </a:lnTo>
                <a:lnTo>
                  <a:pt x="7928140" y="7619"/>
                </a:lnTo>
                <a:close/>
              </a:path>
              <a:path w="10659745" h="701675">
                <a:moveTo>
                  <a:pt x="7981480" y="7619"/>
                </a:moveTo>
                <a:lnTo>
                  <a:pt x="7951000" y="7619"/>
                </a:lnTo>
                <a:lnTo>
                  <a:pt x="7951000" y="0"/>
                </a:lnTo>
                <a:lnTo>
                  <a:pt x="7981480" y="0"/>
                </a:lnTo>
                <a:lnTo>
                  <a:pt x="7981480" y="7619"/>
                </a:lnTo>
                <a:close/>
              </a:path>
              <a:path w="10659745" h="701675">
                <a:moveTo>
                  <a:pt x="8034820" y="7619"/>
                </a:moveTo>
                <a:lnTo>
                  <a:pt x="8004340" y="7619"/>
                </a:lnTo>
                <a:lnTo>
                  <a:pt x="8004340" y="0"/>
                </a:lnTo>
                <a:lnTo>
                  <a:pt x="8034820" y="0"/>
                </a:lnTo>
                <a:lnTo>
                  <a:pt x="8034820" y="7619"/>
                </a:lnTo>
                <a:close/>
              </a:path>
              <a:path w="10659745" h="701675">
                <a:moveTo>
                  <a:pt x="8088160" y="7619"/>
                </a:moveTo>
                <a:lnTo>
                  <a:pt x="8057680" y="7619"/>
                </a:lnTo>
                <a:lnTo>
                  <a:pt x="8057680" y="0"/>
                </a:lnTo>
                <a:lnTo>
                  <a:pt x="8088160" y="0"/>
                </a:lnTo>
                <a:lnTo>
                  <a:pt x="8088160" y="7619"/>
                </a:lnTo>
                <a:close/>
              </a:path>
              <a:path w="10659745" h="701675">
                <a:moveTo>
                  <a:pt x="8141500" y="7619"/>
                </a:moveTo>
                <a:lnTo>
                  <a:pt x="8111020" y="7619"/>
                </a:lnTo>
                <a:lnTo>
                  <a:pt x="8111020" y="0"/>
                </a:lnTo>
                <a:lnTo>
                  <a:pt x="8141500" y="0"/>
                </a:lnTo>
                <a:lnTo>
                  <a:pt x="8141500" y="7619"/>
                </a:lnTo>
                <a:close/>
              </a:path>
              <a:path w="10659745" h="701675">
                <a:moveTo>
                  <a:pt x="8194840" y="7619"/>
                </a:moveTo>
                <a:lnTo>
                  <a:pt x="8164360" y="7619"/>
                </a:lnTo>
                <a:lnTo>
                  <a:pt x="8164360" y="0"/>
                </a:lnTo>
                <a:lnTo>
                  <a:pt x="8194840" y="0"/>
                </a:lnTo>
                <a:lnTo>
                  <a:pt x="8194840" y="7619"/>
                </a:lnTo>
                <a:close/>
              </a:path>
              <a:path w="10659745" h="701675">
                <a:moveTo>
                  <a:pt x="8248180" y="7619"/>
                </a:moveTo>
                <a:lnTo>
                  <a:pt x="8217700" y="7619"/>
                </a:lnTo>
                <a:lnTo>
                  <a:pt x="8217700" y="0"/>
                </a:lnTo>
                <a:lnTo>
                  <a:pt x="8248180" y="0"/>
                </a:lnTo>
                <a:lnTo>
                  <a:pt x="8248180" y="7619"/>
                </a:lnTo>
                <a:close/>
              </a:path>
              <a:path w="10659745" h="701675">
                <a:moveTo>
                  <a:pt x="8301520" y="7619"/>
                </a:moveTo>
                <a:lnTo>
                  <a:pt x="8271040" y="7619"/>
                </a:lnTo>
                <a:lnTo>
                  <a:pt x="8271040" y="0"/>
                </a:lnTo>
                <a:lnTo>
                  <a:pt x="8301520" y="0"/>
                </a:lnTo>
                <a:lnTo>
                  <a:pt x="8301520" y="7619"/>
                </a:lnTo>
                <a:close/>
              </a:path>
              <a:path w="10659745" h="701675">
                <a:moveTo>
                  <a:pt x="8354860" y="7619"/>
                </a:moveTo>
                <a:lnTo>
                  <a:pt x="8324380" y="7619"/>
                </a:lnTo>
                <a:lnTo>
                  <a:pt x="8324380" y="0"/>
                </a:lnTo>
                <a:lnTo>
                  <a:pt x="8354860" y="0"/>
                </a:lnTo>
                <a:lnTo>
                  <a:pt x="8354860" y="7619"/>
                </a:lnTo>
                <a:close/>
              </a:path>
              <a:path w="10659745" h="701675">
                <a:moveTo>
                  <a:pt x="8408200" y="7619"/>
                </a:moveTo>
                <a:lnTo>
                  <a:pt x="8377720" y="7619"/>
                </a:lnTo>
                <a:lnTo>
                  <a:pt x="8377720" y="0"/>
                </a:lnTo>
                <a:lnTo>
                  <a:pt x="8408200" y="0"/>
                </a:lnTo>
                <a:lnTo>
                  <a:pt x="8408200" y="7619"/>
                </a:lnTo>
                <a:close/>
              </a:path>
              <a:path w="10659745" h="701675">
                <a:moveTo>
                  <a:pt x="8461540" y="7619"/>
                </a:moveTo>
                <a:lnTo>
                  <a:pt x="8431060" y="7619"/>
                </a:lnTo>
                <a:lnTo>
                  <a:pt x="8431060" y="0"/>
                </a:lnTo>
                <a:lnTo>
                  <a:pt x="8461540" y="0"/>
                </a:lnTo>
                <a:lnTo>
                  <a:pt x="8461540" y="7619"/>
                </a:lnTo>
                <a:close/>
              </a:path>
              <a:path w="10659745" h="701675">
                <a:moveTo>
                  <a:pt x="8514880" y="7619"/>
                </a:moveTo>
                <a:lnTo>
                  <a:pt x="8484400" y="7619"/>
                </a:lnTo>
                <a:lnTo>
                  <a:pt x="8484400" y="0"/>
                </a:lnTo>
                <a:lnTo>
                  <a:pt x="8514880" y="0"/>
                </a:lnTo>
                <a:lnTo>
                  <a:pt x="8514880" y="7619"/>
                </a:lnTo>
                <a:close/>
              </a:path>
              <a:path w="10659745" h="701675">
                <a:moveTo>
                  <a:pt x="8568220" y="7619"/>
                </a:moveTo>
                <a:lnTo>
                  <a:pt x="8537740" y="7619"/>
                </a:lnTo>
                <a:lnTo>
                  <a:pt x="8537740" y="0"/>
                </a:lnTo>
                <a:lnTo>
                  <a:pt x="8568220" y="0"/>
                </a:lnTo>
                <a:lnTo>
                  <a:pt x="8568220" y="7619"/>
                </a:lnTo>
                <a:close/>
              </a:path>
              <a:path w="10659745" h="701675">
                <a:moveTo>
                  <a:pt x="8621560" y="7619"/>
                </a:moveTo>
                <a:lnTo>
                  <a:pt x="8591080" y="7619"/>
                </a:lnTo>
                <a:lnTo>
                  <a:pt x="8591080" y="0"/>
                </a:lnTo>
                <a:lnTo>
                  <a:pt x="8621560" y="0"/>
                </a:lnTo>
                <a:lnTo>
                  <a:pt x="8621560" y="7619"/>
                </a:lnTo>
                <a:close/>
              </a:path>
              <a:path w="10659745" h="701675">
                <a:moveTo>
                  <a:pt x="8674900" y="7619"/>
                </a:moveTo>
                <a:lnTo>
                  <a:pt x="8644420" y="7619"/>
                </a:lnTo>
                <a:lnTo>
                  <a:pt x="8644420" y="0"/>
                </a:lnTo>
                <a:lnTo>
                  <a:pt x="8674900" y="0"/>
                </a:lnTo>
                <a:lnTo>
                  <a:pt x="8674900" y="7619"/>
                </a:lnTo>
                <a:close/>
              </a:path>
              <a:path w="10659745" h="701675">
                <a:moveTo>
                  <a:pt x="8728240" y="7619"/>
                </a:moveTo>
                <a:lnTo>
                  <a:pt x="8697760" y="7619"/>
                </a:lnTo>
                <a:lnTo>
                  <a:pt x="8697760" y="0"/>
                </a:lnTo>
                <a:lnTo>
                  <a:pt x="8728240" y="0"/>
                </a:lnTo>
                <a:lnTo>
                  <a:pt x="8728240" y="7619"/>
                </a:lnTo>
                <a:close/>
              </a:path>
              <a:path w="10659745" h="701675">
                <a:moveTo>
                  <a:pt x="8781580" y="7619"/>
                </a:moveTo>
                <a:lnTo>
                  <a:pt x="8751100" y="7619"/>
                </a:lnTo>
                <a:lnTo>
                  <a:pt x="8751100" y="0"/>
                </a:lnTo>
                <a:lnTo>
                  <a:pt x="8781580" y="0"/>
                </a:lnTo>
                <a:lnTo>
                  <a:pt x="8781580" y="7619"/>
                </a:lnTo>
                <a:close/>
              </a:path>
              <a:path w="10659745" h="701675">
                <a:moveTo>
                  <a:pt x="8834920" y="7619"/>
                </a:moveTo>
                <a:lnTo>
                  <a:pt x="8804440" y="7619"/>
                </a:lnTo>
                <a:lnTo>
                  <a:pt x="8804440" y="0"/>
                </a:lnTo>
                <a:lnTo>
                  <a:pt x="8834920" y="0"/>
                </a:lnTo>
                <a:lnTo>
                  <a:pt x="8834920" y="7619"/>
                </a:lnTo>
                <a:close/>
              </a:path>
              <a:path w="10659745" h="701675">
                <a:moveTo>
                  <a:pt x="8888260" y="7619"/>
                </a:moveTo>
                <a:lnTo>
                  <a:pt x="8857780" y="7619"/>
                </a:lnTo>
                <a:lnTo>
                  <a:pt x="8857780" y="0"/>
                </a:lnTo>
                <a:lnTo>
                  <a:pt x="8888260" y="0"/>
                </a:lnTo>
                <a:lnTo>
                  <a:pt x="8888260" y="7619"/>
                </a:lnTo>
                <a:close/>
              </a:path>
              <a:path w="10659745" h="701675">
                <a:moveTo>
                  <a:pt x="8941600" y="7619"/>
                </a:moveTo>
                <a:lnTo>
                  <a:pt x="8911120" y="7619"/>
                </a:lnTo>
                <a:lnTo>
                  <a:pt x="8911120" y="0"/>
                </a:lnTo>
                <a:lnTo>
                  <a:pt x="8941600" y="0"/>
                </a:lnTo>
                <a:lnTo>
                  <a:pt x="8941600" y="7619"/>
                </a:lnTo>
                <a:close/>
              </a:path>
              <a:path w="10659745" h="701675">
                <a:moveTo>
                  <a:pt x="8994940" y="7619"/>
                </a:moveTo>
                <a:lnTo>
                  <a:pt x="8964460" y="7619"/>
                </a:lnTo>
                <a:lnTo>
                  <a:pt x="8964460" y="0"/>
                </a:lnTo>
                <a:lnTo>
                  <a:pt x="8994940" y="0"/>
                </a:lnTo>
                <a:lnTo>
                  <a:pt x="8994940" y="7619"/>
                </a:lnTo>
                <a:close/>
              </a:path>
              <a:path w="10659745" h="701675">
                <a:moveTo>
                  <a:pt x="9048280" y="7619"/>
                </a:moveTo>
                <a:lnTo>
                  <a:pt x="9017800" y="7619"/>
                </a:lnTo>
                <a:lnTo>
                  <a:pt x="9017800" y="0"/>
                </a:lnTo>
                <a:lnTo>
                  <a:pt x="9048280" y="0"/>
                </a:lnTo>
                <a:lnTo>
                  <a:pt x="9048280" y="7619"/>
                </a:lnTo>
                <a:close/>
              </a:path>
              <a:path w="10659745" h="701675">
                <a:moveTo>
                  <a:pt x="9101620" y="7619"/>
                </a:moveTo>
                <a:lnTo>
                  <a:pt x="9071140" y="7619"/>
                </a:lnTo>
                <a:lnTo>
                  <a:pt x="9071140" y="0"/>
                </a:lnTo>
                <a:lnTo>
                  <a:pt x="9101620" y="0"/>
                </a:lnTo>
                <a:lnTo>
                  <a:pt x="9101620" y="7619"/>
                </a:lnTo>
                <a:close/>
              </a:path>
              <a:path w="10659745" h="701675">
                <a:moveTo>
                  <a:pt x="9154960" y="7619"/>
                </a:moveTo>
                <a:lnTo>
                  <a:pt x="9124480" y="7619"/>
                </a:lnTo>
                <a:lnTo>
                  <a:pt x="9124480" y="0"/>
                </a:lnTo>
                <a:lnTo>
                  <a:pt x="9154960" y="0"/>
                </a:lnTo>
                <a:lnTo>
                  <a:pt x="9154960" y="7619"/>
                </a:lnTo>
                <a:close/>
              </a:path>
              <a:path w="10659745" h="701675">
                <a:moveTo>
                  <a:pt x="9208300" y="7619"/>
                </a:moveTo>
                <a:lnTo>
                  <a:pt x="9177820" y="7619"/>
                </a:lnTo>
                <a:lnTo>
                  <a:pt x="9177820" y="0"/>
                </a:lnTo>
                <a:lnTo>
                  <a:pt x="9208300" y="0"/>
                </a:lnTo>
                <a:lnTo>
                  <a:pt x="9208300" y="7619"/>
                </a:lnTo>
                <a:close/>
              </a:path>
              <a:path w="10659745" h="701675">
                <a:moveTo>
                  <a:pt x="9261640" y="7619"/>
                </a:moveTo>
                <a:lnTo>
                  <a:pt x="9231160" y="7619"/>
                </a:lnTo>
                <a:lnTo>
                  <a:pt x="9231160" y="0"/>
                </a:lnTo>
                <a:lnTo>
                  <a:pt x="9261640" y="0"/>
                </a:lnTo>
                <a:lnTo>
                  <a:pt x="9261640" y="7619"/>
                </a:lnTo>
                <a:close/>
              </a:path>
              <a:path w="10659745" h="701675">
                <a:moveTo>
                  <a:pt x="9314980" y="7619"/>
                </a:moveTo>
                <a:lnTo>
                  <a:pt x="9284500" y="7619"/>
                </a:lnTo>
                <a:lnTo>
                  <a:pt x="9284500" y="0"/>
                </a:lnTo>
                <a:lnTo>
                  <a:pt x="9314980" y="0"/>
                </a:lnTo>
                <a:lnTo>
                  <a:pt x="9314980" y="7619"/>
                </a:lnTo>
                <a:close/>
              </a:path>
              <a:path w="10659745" h="701675">
                <a:moveTo>
                  <a:pt x="9368320" y="7619"/>
                </a:moveTo>
                <a:lnTo>
                  <a:pt x="9337840" y="7619"/>
                </a:lnTo>
                <a:lnTo>
                  <a:pt x="9337840" y="0"/>
                </a:lnTo>
                <a:lnTo>
                  <a:pt x="9368320" y="0"/>
                </a:lnTo>
                <a:lnTo>
                  <a:pt x="9368320" y="7619"/>
                </a:lnTo>
                <a:close/>
              </a:path>
              <a:path w="10659745" h="701675">
                <a:moveTo>
                  <a:pt x="9421660" y="7619"/>
                </a:moveTo>
                <a:lnTo>
                  <a:pt x="9391180" y="7619"/>
                </a:lnTo>
                <a:lnTo>
                  <a:pt x="9391180" y="0"/>
                </a:lnTo>
                <a:lnTo>
                  <a:pt x="9421660" y="0"/>
                </a:lnTo>
                <a:lnTo>
                  <a:pt x="9421660" y="7619"/>
                </a:lnTo>
                <a:close/>
              </a:path>
              <a:path w="10659745" h="701675">
                <a:moveTo>
                  <a:pt x="9475000" y="7619"/>
                </a:moveTo>
                <a:lnTo>
                  <a:pt x="9444520" y="7619"/>
                </a:lnTo>
                <a:lnTo>
                  <a:pt x="9444520" y="0"/>
                </a:lnTo>
                <a:lnTo>
                  <a:pt x="9475000" y="0"/>
                </a:lnTo>
                <a:lnTo>
                  <a:pt x="9475000" y="7619"/>
                </a:lnTo>
                <a:close/>
              </a:path>
              <a:path w="10659745" h="701675">
                <a:moveTo>
                  <a:pt x="9528340" y="7619"/>
                </a:moveTo>
                <a:lnTo>
                  <a:pt x="9497860" y="7619"/>
                </a:lnTo>
                <a:lnTo>
                  <a:pt x="9497860" y="0"/>
                </a:lnTo>
                <a:lnTo>
                  <a:pt x="9528340" y="0"/>
                </a:lnTo>
                <a:lnTo>
                  <a:pt x="9528340" y="7619"/>
                </a:lnTo>
                <a:close/>
              </a:path>
              <a:path w="10659745" h="701675">
                <a:moveTo>
                  <a:pt x="9581680" y="7619"/>
                </a:moveTo>
                <a:lnTo>
                  <a:pt x="9551200" y="7619"/>
                </a:lnTo>
                <a:lnTo>
                  <a:pt x="9551200" y="0"/>
                </a:lnTo>
                <a:lnTo>
                  <a:pt x="9581680" y="0"/>
                </a:lnTo>
                <a:lnTo>
                  <a:pt x="9581680" y="7619"/>
                </a:lnTo>
                <a:close/>
              </a:path>
              <a:path w="10659745" h="701675">
                <a:moveTo>
                  <a:pt x="9635020" y="7619"/>
                </a:moveTo>
                <a:lnTo>
                  <a:pt x="9604540" y="7619"/>
                </a:lnTo>
                <a:lnTo>
                  <a:pt x="9604540" y="0"/>
                </a:lnTo>
                <a:lnTo>
                  <a:pt x="9635020" y="0"/>
                </a:lnTo>
                <a:lnTo>
                  <a:pt x="9635020" y="7619"/>
                </a:lnTo>
                <a:close/>
              </a:path>
              <a:path w="10659745" h="701675">
                <a:moveTo>
                  <a:pt x="9688360" y="7619"/>
                </a:moveTo>
                <a:lnTo>
                  <a:pt x="9657880" y="7619"/>
                </a:lnTo>
                <a:lnTo>
                  <a:pt x="9657880" y="0"/>
                </a:lnTo>
                <a:lnTo>
                  <a:pt x="9688360" y="0"/>
                </a:lnTo>
                <a:lnTo>
                  <a:pt x="9688360" y="7619"/>
                </a:lnTo>
                <a:close/>
              </a:path>
              <a:path w="10659745" h="701675">
                <a:moveTo>
                  <a:pt x="9741700" y="7619"/>
                </a:moveTo>
                <a:lnTo>
                  <a:pt x="9711220" y="7619"/>
                </a:lnTo>
                <a:lnTo>
                  <a:pt x="9711220" y="0"/>
                </a:lnTo>
                <a:lnTo>
                  <a:pt x="9741700" y="0"/>
                </a:lnTo>
                <a:lnTo>
                  <a:pt x="9741700" y="7619"/>
                </a:lnTo>
                <a:close/>
              </a:path>
              <a:path w="10659745" h="701675">
                <a:moveTo>
                  <a:pt x="9795040" y="7619"/>
                </a:moveTo>
                <a:lnTo>
                  <a:pt x="9764560" y="7619"/>
                </a:lnTo>
                <a:lnTo>
                  <a:pt x="9764560" y="0"/>
                </a:lnTo>
                <a:lnTo>
                  <a:pt x="9795040" y="0"/>
                </a:lnTo>
                <a:lnTo>
                  <a:pt x="9795040" y="7619"/>
                </a:lnTo>
                <a:close/>
              </a:path>
              <a:path w="10659745" h="701675">
                <a:moveTo>
                  <a:pt x="9848380" y="7619"/>
                </a:moveTo>
                <a:lnTo>
                  <a:pt x="9817900" y="7619"/>
                </a:lnTo>
                <a:lnTo>
                  <a:pt x="9817900" y="0"/>
                </a:lnTo>
                <a:lnTo>
                  <a:pt x="9848380" y="0"/>
                </a:lnTo>
                <a:lnTo>
                  <a:pt x="9848380" y="7619"/>
                </a:lnTo>
                <a:close/>
              </a:path>
              <a:path w="10659745" h="701675">
                <a:moveTo>
                  <a:pt x="9901720" y="7619"/>
                </a:moveTo>
                <a:lnTo>
                  <a:pt x="9871240" y="7619"/>
                </a:lnTo>
                <a:lnTo>
                  <a:pt x="9871240" y="0"/>
                </a:lnTo>
                <a:lnTo>
                  <a:pt x="9901720" y="0"/>
                </a:lnTo>
                <a:lnTo>
                  <a:pt x="9901720" y="7619"/>
                </a:lnTo>
                <a:close/>
              </a:path>
              <a:path w="10659745" h="701675">
                <a:moveTo>
                  <a:pt x="9955060" y="7619"/>
                </a:moveTo>
                <a:lnTo>
                  <a:pt x="9924580" y="7619"/>
                </a:lnTo>
                <a:lnTo>
                  <a:pt x="9924580" y="0"/>
                </a:lnTo>
                <a:lnTo>
                  <a:pt x="9955060" y="0"/>
                </a:lnTo>
                <a:lnTo>
                  <a:pt x="9955060" y="7619"/>
                </a:lnTo>
                <a:close/>
              </a:path>
              <a:path w="10659745" h="701675">
                <a:moveTo>
                  <a:pt x="10008400" y="7619"/>
                </a:moveTo>
                <a:lnTo>
                  <a:pt x="9977920" y="7619"/>
                </a:lnTo>
                <a:lnTo>
                  <a:pt x="9977920" y="0"/>
                </a:lnTo>
                <a:lnTo>
                  <a:pt x="10008400" y="0"/>
                </a:lnTo>
                <a:lnTo>
                  <a:pt x="10008400" y="7619"/>
                </a:lnTo>
                <a:close/>
              </a:path>
              <a:path w="10659745" h="701675">
                <a:moveTo>
                  <a:pt x="10061740" y="7619"/>
                </a:moveTo>
                <a:lnTo>
                  <a:pt x="10031260" y="7619"/>
                </a:lnTo>
                <a:lnTo>
                  <a:pt x="10031260" y="0"/>
                </a:lnTo>
                <a:lnTo>
                  <a:pt x="10061740" y="0"/>
                </a:lnTo>
                <a:lnTo>
                  <a:pt x="10061740" y="7619"/>
                </a:lnTo>
                <a:close/>
              </a:path>
              <a:path w="10659745" h="701675">
                <a:moveTo>
                  <a:pt x="10115080" y="7619"/>
                </a:moveTo>
                <a:lnTo>
                  <a:pt x="10084600" y="7619"/>
                </a:lnTo>
                <a:lnTo>
                  <a:pt x="10084600" y="0"/>
                </a:lnTo>
                <a:lnTo>
                  <a:pt x="10115080" y="0"/>
                </a:lnTo>
                <a:lnTo>
                  <a:pt x="10115080" y="7619"/>
                </a:lnTo>
                <a:close/>
              </a:path>
              <a:path w="10659745" h="701675">
                <a:moveTo>
                  <a:pt x="10168420" y="7619"/>
                </a:moveTo>
                <a:lnTo>
                  <a:pt x="10137940" y="7619"/>
                </a:lnTo>
                <a:lnTo>
                  <a:pt x="10137940" y="0"/>
                </a:lnTo>
                <a:lnTo>
                  <a:pt x="10168420" y="0"/>
                </a:lnTo>
                <a:lnTo>
                  <a:pt x="10168420" y="7619"/>
                </a:lnTo>
                <a:close/>
              </a:path>
              <a:path w="10659745" h="701675">
                <a:moveTo>
                  <a:pt x="10221760" y="7619"/>
                </a:moveTo>
                <a:lnTo>
                  <a:pt x="10191280" y="7619"/>
                </a:lnTo>
                <a:lnTo>
                  <a:pt x="10191280" y="0"/>
                </a:lnTo>
                <a:lnTo>
                  <a:pt x="10221760" y="0"/>
                </a:lnTo>
                <a:lnTo>
                  <a:pt x="10221760" y="7619"/>
                </a:lnTo>
                <a:close/>
              </a:path>
              <a:path w="10659745" h="701675">
                <a:moveTo>
                  <a:pt x="10275100" y="7619"/>
                </a:moveTo>
                <a:lnTo>
                  <a:pt x="10244620" y="7619"/>
                </a:lnTo>
                <a:lnTo>
                  <a:pt x="10244620" y="0"/>
                </a:lnTo>
                <a:lnTo>
                  <a:pt x="10275100" y="0"/>
                </a:lnTo>
                <a:lnTo>
                  <a:pt x="10275100" y="7619"/>
                </a:lnTo>
                <a:close/>
              </a:path>
              <a:path w="10659745" h="701675">
                <a:moveTo>
                  <a:pt x="10328440" y="7619"/>
                </a:moveTo>
                <a:lnTo>
                  <a:pt x="10297960" y="7619"/>
                </a:lnTo>
                <a:lnTo>
                  <a:pt x="10297960" y="0"/>
                </a:lnTo>
                <a:lnTo>
                  <a:pt x="10328440" y="0"/>
                </a:lnTo>
                <a:lnTo>
                  <a:pt x="10328440" y="7619"/>
                </a:lnTo>
                <a:close/>
              </a:path>
              <a:path w="10659745" h="701675">
                <a:moveTo>
                  <a:pt x="10381780" y="7619"/>
                </a:moveTo>
                <a:lnTo>
                  <a:pt x="10351300" y="7619"/>
                </a:lnTo>
                <a:lnTo>
                  <a:pt x="10351300" y="0"/>
                </a:lnTo>
                <a:lnTo>
                  <a:pt x="10381780" y="0"/>
                </a:lnTo>
                <a:lnTo>
                  <a:pt x="10381780" y="7619"/>
                </a:lnTo>
                <a:close/>
              </a:path>
              <a:path w="10659745" h="701675">
                <a:moveTo>
                  <a:pt x="10435120" y="7619"/>
                </a:moveTo>
                <a:lnTo>
                  <a:pt x="10404640" y="7619"/>
                </a:lnTo>
                <a:lnTo>
                  <a:pt x="10404640" y="0"/>
                </a:lnTo>
                <a:lnTo>
                  <a:pt x="10435120" y="0"/>
                </a:lnTo>
                <a:lnTo>
                  <a:pt x="10435120" y="7619"/>
                </a:lnTo>
                <a:close/>
              </a:path>
              <a:path w="10659745" h="701675">
                <a:moveTo>
                  <a:pt x="10488460" y="7619"/>
                </a:moveTo>
                <a:lnTo>
                  <a:pt x="10457980" y="7619"/>
                </a:lnTo>
                <a:lnTo>
                  <a:pt x="10457980" y="0"/>
                </a:lnTo>
                <a:lnTo>
                  <a:pt x="10488460" y="0"/>
                </a:lnTo>
                <a:lnTo>
                  <a:pt x="10488460" y="7619"/>
                </a:lnTo>
                <a:close/>
              </a:path>
              <a:path w="10659745" h="701675">
                <a:moveTo>
                  <a:pt x="10541800" y="7619"/>
                </a:moveTo>
                <a:lnTo>
                  <a:pt x="10511320" y="7619"/>
                </a:lnTo>
                <a:lnTo>
                  <a:pt x="10511320" y="0"/>
                </a:lnTo>
                <a:lnTo>
                  <a:pt x="10541800" y="0"/>
                </a:lnTo>
                <a:lnTo>
                  <a:pt x="10541800" y="7619"/>
                </a:lnTo>
                <a:close/>
              </a:path>
              <a:path w="10659745" h="701675">
                <a:moveTo>
                  <a:pt x="10595140" y="7619"/>
                </a:moveTo>
                <a:lnTo>
                  <a:pt x="10564660" y="7619"/>
                </a:lnTo>
                <a:lnTo>
                  <a:pt x="10564660" y="0"/>
                </a:lnTo>
                <a:lnTo>
                  <a:pt x="10595140" y="0"/>
                </a:lnTo>
                <a:lnTo>
                  <a:pt x="10595140" y="7619"/>
                </a:lnTo>
                <a:close/>
              </a:path>
              <a:path w="10659745" h="701675">
                <a:moveTo>
                  <a:pt x="10648480" y="7619"/>
                </a:moveTo>
                <a:lnTo>
                  <a:pt x="10618000" y="7619"/>
                </a:lnTo>
                <a:lnTo>
                  <a:pt x="10618000" y="0"/>
                </a:lnTo>
                <a:lnTo>
                  <a:pt x="10648480" y="0"/>
                </a:lnTo>
                <a:lnTo>
                  <a:pt x="10648480" y="7619"/>
                </a:lnTo>
                <a:close/>
              </a:path>
              <a:path w="10659745" h="701675">
                <a:moveTo>
                  <a:pt x="10659440" y="49999"/>
                </a:moveTo>
                <a:lnTo>
                  <a:pt x="10651820" y="49999"/>
                </a:lnTo>
                <a:lnTo>
                  <a:pt x="10651820" y="19519"/>
                </a:lnTo>
                <a:lnTo>
                  <a:pt x="10659440" y="19519"/>
                </a:lnTo>
                <a:lnTo>
                  <a:pt x="10659440" y="49999"/>
                </a:lnTo>
                <a:close/>
              </a:path>
              <a:path w="10659745" h="701675">
                <a:moveTo>
                  <a:pt x="10659440" y="103339"/>
                </a:moveTo>
                <a:lnTo>
                  <a:pt x="10651820" y="103339"/>
                </a:lnTo>
                <a:lnTo>
                  <a:pt x="10651820" y="72859"/>
                </a:lnTo>
                <a:lnTo>
                  <a:pt x="10659440" y="72859"/>
                </a:lnTo>
                <a:lnTo>
                  <a:pt x="10659440" y="103339"/>
                </a:lnTo>
                <a:close/>
              </a:path>
              <a:path w="10659745" h="701675">
                <a:moveTo>
                  <a:pt x="10659440" y="156679"/>
                </a:moveTo>
                <a:lnTo>
                  <a:pt x="10651820" y="156679"/>
                </a:lnTo>
                <a:lnTo>
                  <a:pt x="10651820" y="126199"/>
                </a:lnTo>
                <a:lnTo>
                  <a:pt x="10659440" y="126199"/>
                </a:lnTo>
                <a:lnTo>
                  <a:pt x="10659440" y="156679"/>
                </a:lnTo>
                <a:close/>
              </a:path>
              <a:path w="10659745" h="701675">
                <a:moveTo>
                  <a:pt x="10659440" y="210019"/>
                </a:moveTo>
                <a:lnTo>
                  <a:pt x="10651820" y="210019"/>
                </a:lnTo>
                <a:lnTo>
                  <a:pt x="10651820" y="179539"/>
                </a:lnTo>
                <a:lnTo>
                  <a:pt x="10659440" y="179539"/>
                </a:lnTo>
                <a:lnTo>
                  <a:pt x="10659440" y="210019"/>
                </a:lnTo>
                <a:close/>
              </a:path>
              <a:path w="10659745" h="701675">
                <a:moveTo>
                  <a:pt x="10659440" y="263359"/>
                </a:moveTo>
                <a:lnTo>
                  <a:pt x="10651820" y="263359"/>
                </a:lnTo>
                <a:lnTo>
                  <a:pt x="10651820" y="232879"/>
                </a:lnTo>
                <a:lnTo>
                  <a:pt x="10659440" y="232879"/>
                </a:lnTo>
                <a:lnTo>
                  <a:pt x="10659440" y="263359"/>
                </a:lnTo>
                <a:close/>
              </a:path>
              <a:path w="10659745" h="701675">
                <a:moveTo>
                  <a:pt x="10659440" y="316699"/>
                </a:moveTo>
                <a:lnTo>
                  <a:pt x="10651820" y="316699"/>
                </a:lnTo>
                <a:lnTo>
                  <a:pt x="10651820" y="286219"/>
                </a:lnTo>
                <a:lnTo>
                  <a:pt x="10659440" y="286219"/>
                </a:lnTo>
                <a:lnTo>
                  <a:pt x="10659440" y="316699"/>
                </a:lnTo>
                <a:close/>
              </a:path>
              <a:path w="10659745" h="701675">
                <a:moveTo>
                  <a:pt x="10659440" y="370039"/>
                </a:moveTo>
                <a:lnTo>
                  <a:pt x="10651820" y="370039"/>
                </a:lnTo>
                <a:lnTo>
                  <a:pt x="10651820" y="339559"/>
                </a:lnTo>
                <a:lnTo>
                  <a:pt x="10659440" y="339559"/>
                </a:lnTo>
                <a:lnTo>
                  <a:pt x="10659440" y="370039"/>
                </a:lnTo>
                <a:close/>
              </a:path>
              <a:path w="10659745" h="701675">
                <a:moveTo>
                  <a:pt x="10659440" y="423379"/>
                </a:moveTo>
                <a:lnTo>
                  <a:pt x="10651820" y="423379"/>
                </a:lnTo>
                <a:lnTo>
                  <a:pt x="10651820" y="392899"/>
                </a:lnTo>
                <a:lnTo>
                  <a:pt x="10659440" y="392899"/>
                </a:lnTo>
                <a:lnTo>
                  <a:pt x="10659440" y="423379"/>
                </a:lnTo>
                <a:close/>
              </a:path>
              <a:path w="10659745" h="701675">
                <a:moveTo>
                  <a:pt x="10659440" y="476719"/>
                </a:moveTo>
                <a:lnTo>
                  <a:pt x="10651820" y="476719"/>
                </a:lnTo>
                <a:lnTo>
                  <a:pt x="10651820" y="446239"/>
                </a:lnTo>
                <a:lnTo>
                  <a:pt x="10659440" y="446239"/>
                </a:lnTo>
                <a:lnTo>
                  <a:pt x="10659440" y="476719"/>
                </a:lnTo>
                <a:close/>
              </a:path>
              <a:path w="10659745" h="701675">
                <a:moveTo>
                  <a:pt x="10659440" y="530059"/>
                </a:moveTo>
                <a:lnTo>
                  <a:pt x="10651820" y="530059"/>
                </a:lnTo>
                <a:lnTo>
                  <a:pt x="10651820" y="499579"/>
                </a:lnTo>
                <a:lnTo>
                  <a:pt x="10659440" y="499579"/>
                </a:lnTo>
                <a:lnTo>
                  <a:pt x="10659440" y="530059"/>
                </a:lnTo>
                <a:close/>
              </a:path>
              <a:path w="10659745" h="701675">
                <a:moveTo>
                  <a:pt x="10659440" y="583399"/>
                </a:moveTo>
                <a:lnTo>
                  <a:pt x="10651820" y="583399"/>
                </a:lnTo>
                <a:lnTo>
                  <a:pt x="10651820" y="552919"/>
                </a:lnTo>
                <a:lnTo>
                  <a:pt x="10659440" y="552919"/>
                </a:lnTo>
                <a:lnTo>
                  <a:pt x="10659440" y="583399"/>
                </a:lnTo>
                <a:close/>
              </a:path>
              <a:path w="10659745" h="701675">
                <a:moveTo>
                  <a:pt x="10659440" y="636739"/>
                </a:moveTo>
                <a:lnTo>
                  <a:pt x="10651820" y="636739"/>
                </a:lnTo>
                <a:lnTo>
                  <a:pt x="10651820" y="606259"/>
                </a:lnTo>
                <a:lnTo>
                  <a:pt x="10659440" y="606259"/>
                </a:lnTo>
                <a:lnTo>
                  <a:pt x="10659440" y="636739"/>
                </a:lnTo>
                <a:close/>
              </a:path>
              <a:path w="10659745" h="701675">
                <a:moveTo>
                  <a:pt x="10659440" y="690079"/>
                </a:moveTo>
                <a:lnTo>
                  <a:pt x="10651820" y="690079"/>
                </a:lnTo>
                <a:lnTo>
                  <a:pt x="10651820" y="659599"/>
                </a:lnTo>
                <a:lnTo>
                  <a:pt x="10659440" y="659599"/>
                </a:lnTo>
                <a:lnTo>
                  <a:pt x="10659440" y="690079"/>
                </a:lnTo>
                <a:close/>
              </a:path>
              <a:path w="10659745" h="701675">
                <a:moveTo>
                  <a:pt x="10640402" y="701522"/>
                </a:moveTo>
                <a:lnTo>
                  <a:pt x="10609922" y="701522"/>
                </a:lnTo>
                <a:lnTo>
                  <a:pt x="10609922" y="693902"/>
                </a:lnTo>
                <a:lnTo>
                  <a:pt x="10640402" y="693902"/>
                </a:lnTo>
                <a:lnTo>
                  <a:pt x="10640402" y="701522"/>
                </a:lnTo>
                <a:close/>
              </a:path>
              <a:path w="10659745" h="701675">
                <a:moveTo>
                  <a:pt x="10587062" y="701522"/>
                </a:moveTo>
                <a:lnTo>
                  <a:pt x="10556582" y="701522"/>
                </a:lnTo>
                <a:lnTo>
                  <a:pt x="10556582" y="693902"/>
                </a:lnTo>
                <a:lnTo>
                  <a:pt x="10587062" y="693902"/>
                </a:lnTo>
                <a:lnTo>
                  <a:pt x="10587062" y="701522"/>
                </a:lnTo>
                <a:close/>
              </a:path>
              <a:path w="10659745" h="701675">
                <a:moveTo>
                  <a:pt x="10533722" y="701522"/>
                </a:moveTo>
                <a:lnTo>
                  <a:pt x="10503242" y="701522"/>
                </a:lnTo>
                <a:lnTo>
                  <a:pt x="10503242" y="693902"/>
                </a:lnTo>
                <a:lnTo>
                  <a:pt x="10533722" y="693902"/>
                </a:lnTo>
                <a:lnTo>
                  <a:pt x="10533722" y="701522"/>
                </a:lnTo>
                <a:close/>
              </a:path>
              <a:path w="10659745" h="701675">
                <a:moveTo>
                  <a:pt x="10480382" y="701522"/>
                </a:moveTo>
                <a:lnTo>
                  <a:pt x="10449902" y="701522"/>
                </a:lnTo>
                <a:lnTo>
                  <a:pt x="10449902" y="693902"/>
                </a:lnTo>
                <a:lnTo>
                  <a:pt x="10480382" y="693902"/>
                </a:lnTo>
                <a:lnTo>
                  <a:pt x="10480382" y="701522"/>
                </a:lnTo>
                <a:close/>
              </a:path>
              <a:path w="10659745" h="701675">
                <a:moveTo>
                  <a:pt x="10427042" y="701522"/>
                </a:moveTo>
                <a:lnTo>
                  <a:pt x="10396562" y="701522"/>
                </a:lnTo>
                <a:lnTo>
                  <a:pt x="10396562" y="693902"/>
                </a:lnTo>
                <a:lnTo>
                  <a:pt x="10427042" y="693902"/>
                </a:lnTo>
                <a:lnTo>
                  <a:pt x="10427042" y="701522"/>
                </a:lnTo>
                <a:close/>
              </a:path>
              <a:path w="10659745" h="701675">
                <a:moveTo>
                  <a:pt x="10373702" y="701522"/>
                </a:moveTo>
                <a:lnTo>
                  <a:pt x="10343222" y="701522"/>
                </a:lnTo>
                <a:lnTo>
                  <a:pt x="10343222" y="693902"/>
                </a:lnTo>
                <a:lnTo>
                  <a:pt x="10373702" y="693902"/>
                </a:lnTo>
                <a:lnTo>
                  <a:pt x="10373702" y="701522"/>
                </a:lnTo>
                <a:close/>
              </a:path>
              <a:path w="10659745" h="701675">
                <a:moveTo>
                  <a:pt x="10320362" y="701522"/>
                </a:moveTo>
                <a:lnTo>
                  <a:pt x="10289882" y="701522"/>
                </a:lnTo>
                <a:lnTo>
                  <a:pt x="10289882" y="693902"/>
                </a:lnTo>
                <a:lnTo>
                  <a:pt x="10320362" y="693902"/>
                </a:lnTo>
                <a:lnTo>
                  <a:pt x="10320362" y="701522"/>
                </a:lnTo>
                <a:close/>
              </a:path>
              <a:path w="10659745" h="701675">
                <a:moveTo>
                  <a:pt x="10267022" y="701522"/>
                </a:moveTo>
                <a:lnTo>
                  <a:pt x="10236542" y="701522"/>
                </a:lnTo>
                <a:lnTo>
                  <a:pt x="10236542" y="693902"/>
                </a:lnTo>
                <a:lnTo>
                  <a:pt x="10267022" y="693902"/>
                </a:lnTo>
                <a:lnTo>
                  <a:pt x="10267022" y="701522"/>
                </a:lnTo>
                <a:close/>
              </a:path>
              <a:path w="10659745" h="701675">
                <a:moveTo>
                  <a:pt x="10213682" y="701522"/>
                </a:moveTo>
                <a:lnTo>
                  <a:pt x="10183202" y="701522"/>
                </a:lnTo>
                <a:lnTo>
                  <a:pt x="10183202" y="693902"/>
                </a:lnTo>
                <a:lnTo>
                  <a:pt x="10213682" y="693902"/>
                </a:lnTo>
                <a:lnTo>
                  <a:pt x="10213682" y="701522"/>
                </a:lnTo>
                <a:close/>
              </a:path>
              <a:path w="10659745" h="701675">
                <a:moveTo>
                  <a:pt x="10160342" y="701522"/>
                </a:moveTo>
                <a:lnTo>
                  <a:pt x="10129862" y="701522"/>
                </a:lnTo>
                <a:lnTo>
                  <a:pt x="10129862" y="693902"/>
                </a:lnTo>
                <a:lnTo>
                  <a:pt x="10160342" y="693902"/>
                </a:lnTo>
                <a:lnTo>
                  <a:pt x="10160342" y="701522"/>
                </a:lnTo>
                <a:close/>
              </a:path>
              <a:path w="10659745" h="701675">
                <a:moveTo>
                  <a:pt x="10107002" y="701522"/>
                </a:moveTo>
                <a:lnTo>
                  <a:pt x="10076522" y="701522"/>
                </a:lnTo>
                <a:lnTo>
                  <a:pt x="10076522" y="693902"/>
                </a:lnTo>
                <a:lnTo>
                  <a:pt x="10107002" y="693902"/>
                </a:lnTo>
                <a:lnTo>
                  <a:pt x="10107002" y="701522"/>
                </a:lnTo>
                <a:close/>
              </a:path>
              <a:path w="10659745" h="701675">
                <a:moveTo>
                  <a:pt x="10053662" y="701522"/>
                </a:moveTo>
                <a:lnTo>
                  <a:pt x="10023182" y="701522"/>
                </a:lnTo>
                <a:lnTo>
                  <a:pt x="10023182" y="693902"/>
                </a:lnTo>
                <a:lnTo>
                  <a:pt x="10053662" y="693902"/>
                </a:lnTo>
                <a:lnTo>
                  <a:pt x="10053662" y="701522"/>
                </a:lnTo>
                <a:close/>
              </a:path>
              <a:path w="10659745" h="701675">
                <a:moveTo>
                  <a:pt x="10000322" y="701522"/>
                </a:moveTo>
                <a:lnTo>
                  <a:pt x="9969842" y="701522"/>
                </a:lnTo>
                <a:lnTo>
                  <a:pt x="9969842" y="693902"/>
                </a:lnTo>
                <a:lnTo>
                  <a:pt x="10000322" y="693902"/>
                </a:lnTo>
                <a:lnTo>
                  <a:pt x="10000322" y="701522"/>
                </a:lnTo>
                <a:close/>
              </a:path>
              <a:path w="10659745" h="701675">
                <a:moveTo>
                  <a:pt x="9946982" y="701522"/>
                </a:moveTo>
                <a:lnTo>
                  <a:pt x="9916502" y="701522"/>
                </a:lnTo>
                <a:lnTo>
                  <a:pt x="9916502" y="693902"/>
                </a:lnTo>
                <a:lnTo>
                  <a:pt x="9946982" y="693902"/>
                </a:lnTo>
                <a:lnTo>
                  <a:pt x="9946982" y="701522"/>
                </a:lnTo>
                <a:close/>
              </a:path>
              <a:path w="10659745" h="701675">
                <a:moveTo>
                  <a:pt x="9893642" y="701522"/>
                </a:moveTo>
                <a:lnTo>
                  <a:pt x="9863162" y="701522"/>
                </a:lnTo>
                <a:lnTo>
                  <a:pt x="9863162" y="693902"/>
                </a:lnTo>
                <a:lnTo>
                  <a:pt x="9893642" y="693902"/>
                </a:lnTo>
                <a:lnTo>
                  <a:pt x="9893642" y="701522"/>
                </a:lnTo>
                <a:close/>
              </a:path>
              <a:path w="10659745" h="701675">
                <a:moveTo>
                  <a:pt x="9840302" y="701522"/>
                </a:moveTo>
                <a:lnTo>
                  <a:pt x="9809822" y="701522"/>
                </a:lnTo>
                <a:lnTo>
                  <a:pt x="9809822" y="693902"/>
                </a:lnTo>
                <a:lnTo>
                  <a:pt x="9840302" y="693902"/>
                </a:lnTo>
                <a:lnTo>
                  <a:pt x="9840302" y="701522"/>
                </a:lnTo>
                <a:close/>
              </a:path>
              <a:path w="10659745" h="701675">
                <a:moveTo>
                  <a:pt x="9786962" y="701522"/>
                </a:moveTo>
                <a:lnTo>
                  <a:pt x="9756482" y="701522"/>
                </a:lnTo>
                <a:lnTo>
                  <a:pt x="9756482" y="693902"/>
                </a:lnTo>
                <a:lnTo>
                  <a:pt x="9786962" y="693902"/>
                </a:lnTo>
                <a:lnTo>
                  <a:pt x="9786962" y="701522"/>
                </a:lnTo>
                <a:close/>
              </a:path>
              <a:path w="10659745" h="701675">
                <a:moveTo>
                  <a:pt x="9733622" y="701522"/>
                </a:moveTo>
                <a:lnTo>
                  <a:pt x="9703142" y="701522"/>
                </a:lnTo>
                <a:lnTo>
                  <a:pt x="9703142" y="693902"/>
                </a:lnTo>
                <a:lnTo>
                  <a:pt x="9733622" y="693902"/>
                </a:lnTo>
                <a:lnTo>
                  <a:pt x="9733622" y="701522"/>
                </a:lnTo>
                <a:close/>
              </a:path>
              <a:path w="10659745" h="701675">
                <a:moveTo>
                  <a:pt x="9680282" y="701522"/>
                </a:moveTo>
                <a:lnTo>
                  <a:pt x="9649802" y="701522"/>
                </a:lnTo>
                <a:lnTo>
                  <a:pt x="9649802" y="693902"/>
                </a:lnTo>
                <a:lnTo>
                  <a:pt x="9680282" y="693902"/>
                </a:lnTo>
                <a:lnTo>
                  <a:pt x="9680282" y="701522"/>
                </a:lnTo>
                <a:close/>
              </a:path>
              <a:path w="10659745" h="701675">
                <a:moveTo>
                  <a:pt x="9626942" y="701522"/>
                </a:moveTo>
                <a:lnTo>
                  <a:pt x="9596462" y="701522"/>
                </a:lnTo>
                <a:lnTo>
                  <a:pt x="9596462" y="693902"/>
                </a:lnTo>
                <a:lnTo>
                  <a:pt x="9626942" y="693902"/>
                </a:lnTo>
                <a:lnTo>
                  <a:pt x="9626942" y="701522"/>
                </a:lnTo>
                <a:close/>
              </a:path>
              <a:path w="10659745" h="701675">
                <a:moveTo>
                  <a:pt x="9573602" y="701522"/>
                </a:moveTo>
                <a:lnTo>
                  <a:pt x="9543122" y="701522"/>
                </a:lnTo>
                <a:lnTo>
                  <a:pt x="9543122" y="693902"/>
                </a:lnTo>
                <a:lnTo>
                  <a:pt x="9573602" y="693902"/>
                </a:lnTo>
                <a:lnTo>
                  <a:pt x="9573602" y="701522"/>
                </a:lnTo>
                <a:close/>
              </a:path>
              <a:path w="10659745" h="701675">
                <a:moveTo>
                  <a:pt x="9520262" y="701522"/>
                </a:moveTo>
                <a:lnTo>
                  <a:pt x="9489782" y="701522"/>
                </a:lnTo>
                <a:lnTo>
                  <a:pt x="9489782" y="693902"/>
                </a:lnTo>
                <a:lnTo>
                  <a:pt x="9520262" y="693902"/>
                </a:lnTo>
                <a:lnTo>
                  <a:pt x="9520262" y="701522"/>
                </a:lnTo>
                <a:close/>
              </a:path>
              <a:path w="10659745" h="701675">
                <a:moveTo>
                  <a:pt x="9466922" y="701522"/>
                </a:moveTo>
                <a:lnTo>
                  <a:pt x="9436442" y="701522"/>
                </a:lnTo>
                <a:lnTo>
                  <a:pt x="9436442" y="693902"/>
                </a:lnTo>
                <a:lnTo>
                  <a:pt x="9466922" y="693902"/>
                </a:lnTo>
                <a:lnTo>
                  <a:pt x="9466922" y="701522"/>
                </a:lnTo>
                <a:close/>
              </a:path>
              <a:path w="10659745" h="701675">
                <a:moveTo>
                  <a:pt x="9413582" y="701522"/>
                </a:moveTo>
                <a:lnTo>
                  <a:pt x="9383102" y="701522"/>
                </a:lnTo>
                <a:lnTo>
                  <a:pt x="9383102" y="693902"/>
                </a:lnTo>
                <a:lnTo>
                  <a:pt x="9413582" y="693902"/>
                </a:lnTo>
                <a:lnTo>
                  <a:pt x="9413582" y="701522"/>
                </a:lnTo>
                <a:close/>
              </a:path>
              <a:path w="10659745" h="701675">
                <a:moveTo>
                  <a:pt x="9360242" y="701522"/>
                </a:moveTo>
                <a:lnTo>
                  <a:pt x="9329762" y="701522"/>
                </a:lnTo>
                <a:lnTo>
                  <a:pt x="9329762" y="693902"/>
                </a:lnTo>
                <a:lnTo>
                  <a:pt x="9360242" y="693902"/>
                </a:lnTo>
                <a:lnTo>
                  <a:pt x="9360242" y="701522"/>
                </a:lnTo>
                <a:close/>
              </a:path>
              <a:path w="10659745" h="701675">
                <a:moveTo>
                  <a:pt x="9306902" y="701522"/>
                </a:moveTo>
                <a:lnTo>
                  <a:pt x="9276422" y="701522"/>
                </a:lnTo>
                <a:lnTo>
                  <a:pt x="9276422" y="693902"/>
                </a:lnTo>
                <a:lnTo>
                  <a:pt x="9306902" y="693902"/>
                </a:lnTo>
                <a:lnTo>
                  <a:pt x="9306902" y="701522"/>
                </a:lnTo>
                <a:close/>
              </a:path>
              <a:path w="10659745" h="701675">
                <a:moveTo>
                  <a:pt x="9253562" y="701522"/>
                </a:moveTo>
                <a:lnTo>
                  <a:pt x="9223082" y="701522"/>
                </a:lnTo>
                <a:lnTo>
                  <a:pt x="9223082" y="693902"/>
                </a:lnTo>
                <a:lnTo>
                  <a:pt x="9253562" y="693902"/>
                </a:lnTo>
                <a:lnTo>
                  <a:pt x="9253562" y="701522"/>
                </a:lnTo>
                <a:close/>
              </a:path>
              <a:path w="10659745" h="701675">
                <a:moveTo>
                  <a:pt x="9200222" y="701522"/>
                </a:moveTo>
                <a:lnTo>
                  <a:pt x="9169742" y="701522"/>
                </a:lnTo>
                <a:lnTo>
                  <a:pt x="9169742" y="693902"/>
                </a:lnTo>
                <a:lnTo>
                  <a:pt x="9200222" y="693902"/>
                </a:lnTo>
                <a:lnTo>
                  <a:pt x="9200222" y="701522"/>
                </a:lnTo>
                <a:close/>
              </a:path>
              <a:path w="10659745" h="701675">
                <a:moveTo>
                  <a:pt x="9146882" y="701522"/>
                </a:moveTo>
                <a:lnTo>
                  <a:pt x="9116402" y="701522"/>
                </a:lnTo>
                <a:lnTo>
                  <a:pt x="9116402" y="693902"/>
                </a:lnTo>
                <a:lnTo>
                  <a:pt x="9146882" y="693902"/>
                </a:lnTo>
                <a:lnTo>
                  <a:pt x="9146882" y="701522"/>
                </a:lnTo>
                <a:close/>
              </a:path>
              <a:path w="10659745" h="701675">
                <a:moveTo>
                  <a:pt x="9093542" y="701522"/>
                </a:moveTo>
                <a:lnTo>
                  <a:pt x="9063062" y="701522"/>
                </a:lnTo>
                <a:lnTo>
                  <a:pt x="9063062" y="693902"/>
                </a:lnTo>
                <a:lnTo>
                  <a:pt x="9093542" y="693902"/>
                </a:lnTo>
                <a:lnTo>
                  <a:pt x="9093542" y="701522"/>
                </a:lnTo>
                <a:close/>
              </a:path>
              <a:path w="10659745" h="701675">
                <a:moveTo>
                  <a:pt x="9040202" y="701522"/>
                </a:moveTo>
                <a:lnTo>
                  <a:pt x="9009722" y="701522"/>
                </a:lnTo>
                <a:lnTo>
                  <a:pt x="9009722" y="693902"/>
                </a:lnTo>
                <a:lnTo>
                  <a:pt x="9040202" y="693902"/>
                </a:lnTo>
                <a:lnTo>
                  <a:pt x="9040202" y="701522"/>
                </a:lnTo>
                <a:close/>
              </a:path>
              <a:path w="10659745" h="701675">
                <a:moveTo>
                  <a:pt x="8986862" y="701522"/>
                </a:moveTo>
                <a:lnTo>
                  <a:pt x="8956382" y="701522"/>
                </a:lnTo>
                <a:lnTo>
                  <a:pt x="8956382" y="693902"/>
                </a:lnTo>
                <a:lnTo>
                  <a:pt x="8986862" y="693902"/>
                </a:lnTo>
                <a:lnTo>
                  <a:pt x="8986862" y="701522"/>
                </a:lnTo>
                <a:close/>
              </a:path>
              <a:path w="10659745" h="701675">
                <a:moveTo>
                  <a:pt x="8933522" y="701522"/>
                </a:moveTo>
                <a:lnTo>
                  <a:pt x="8903042" y="701522"/>
                </a:lnTo>
                <a:lnTo>
                  <a:pt x="8903042" y="693902"/>
                </a:lnTo>
                <a:lnTo>
                  <a:pt x="8933522" y="693902"/>
                </a:lnTo>
                <a:lnTo>
                  <a:pt x="8933522" y="701522"/>
                </a:lnTo>
                <a:close/>
              </a:path>
              <a:path w="10659745" h="701675">
                <a:moveTo>
                  <a:pt x="8880182" y="701522"/>
                </a:moveTo>
                <a:lnTo>
                  <a:pt x="8849702" y="701522"/>
                </a:lnTo>
                <a:lnTo>
                  <a:pt x="8849702" y="693902"/>
                </a:lnTo>
                <a:lnTo>
                  <a:pt x="8880182" y="693902"/>
                </a:lnTo>
                <a:lnTo>
                  <a:pt x="8880182" y="701522"/>
                </a:lnTo>
                <a:close/>
              </a:path>
              <a:path w="10659745" h="701675">
                <a:moveTo>
                  <a:pt x="8826842" y="701522"/>
                </a:moveTo>
                <a:lnTo>
                  <a:pt x="8796362" y="701522"/>
                </a:lnTo>
                <a:lnTo>
                  <a:pt x="8796362" y="693902"/>
                </a:lnTo>
                <a:lnTo>
                  <a:pt x="8826842" y="693902"/>
                </a:lnTo>
                <a:lnTo>
                  <a:pt x="8826842" y="701522"/>
                </a:lnTo>
                <a:close/>
              </a:path>
              <a:path w="10659745" h="701675">
                <a:moveTo>
                  <a:pt x="8773502" y="701522"/>
                </a:moveTo>
                <a:lnTo>
                  <a:pt x="8743022" y="701522"/>
                </a:lnTo>
                <a:lnTo>
                  <a:pt x="8743022" y="693902"/>
                </a:lnTo>
                <a:lnTo>
                  <a:pt x="8773502" y="693902"/>
                </a:lnTo>
                <a:lnTo>
                  <a:pt x="8773502" y="701522"/>
                </a:lnTo>
                <a:close/>
              </a:path>
              <a:path w="10659745" h="701675">
                <a:moveTo>
                  <a:pt x="8720162" y="701522"/>
                </a:moveTo>
                <a:lnTo>
                  <a:pt x="8689682" y="701522"/>
                </a:lnTo>
                <a:lnTo>
                  <a:pt x="8689682" y="693902"/>
                </a:lnTo>
                <a:lnTo>
                  <a:pt x="8720162" y="693902"/>
                </a:lnTo>
                <a:lnTo>
                  <a:pt x="8720162" y="701522"/>
                </a:lnTo>
                <a:close/>
              </a:path>
              <a:path w="10659745" h="701675">
                <a:moveTo>
                  <a:pt x="8666822" y="701522"/>
                </a:moveTo>
                <a:lnTo>
                  <a:pt x="8636342" y="701522"/>
                </a:lnTo>
                <a:lnTo>
                  <a:pt x="8636342" y="693902"/>
                </a:lnTo>
                <a:lnTo>
                  <a:pt x="8666822" y="693902"/>
                </a:lnTo>
                <a:lnTo>
                  <a:pt x="8666822" y="701522"/>
                </a:lnTo>
                <a:close/>
              </a:path>
              <a:path w="10659745" h="701675">
                <a:moveTo>
                  <a:pt x="8613482" y="701522"/>
                </a:moveTo>
                <a:lnTo>
                  <a:pt x="8583002" y="701522"/>
                </a:lnTo>
                <a:lnTo>
                  <a:pt x="8583002" y="693902"/>
                </a:lnTo>
                <a:lnTo>
                  <a:pt x="8613482" y="693902"/>
                </a:lnTo>
                <a:lnTo>
                  <a:pt x="8613482" y="701522"/>
                </a:lnTo>
                <a:close/>
              </a:path>
              <a:path w="10659745" h="701675">
                <a:moveTo>
                  <a:pt x="8560142" y="701522"/>
                </a:moveTo>
                <a:lnTo>
                  <a:pt x="8529662" y="701522"/>
                </a:lnTo>
                <a:lnTo>
                  <a:pt x="8529662" y="693902"/>
                </a:lnTo>
                <a:lnTo>
                  <a:pt x="8560142" y="693902"/>
                </a:lnTo>
                <a:lnTo>
                  <a:pt x="8560142" y="701522"/>
                </a:lnTo>
                <a:close/>
              </a:path>
              <a:path w="10659745" h="701675">
                <a:moveTo>
                  <a:pt x="8506802" y="701522"/>
                </a:moveTo>
                <a:lnTo>
                  <a:pt x="8476322" y="701522"/>
                </a:lnTo>
                <a:lnTo>
                  <a:pt x="8476322" y="693902"/>
                </a:lnTo>
                <a:lnTo>
                  <a:pt x="8506802" y="693902"/>
                </a:lnTo>
                <a:lnTo>
                  <a:pt x="8506802" y="701522"/>
                </a:lnTo>
                <a:close/>
              </a:path>
              <a:path w="10659745" h="701675">
                <a:moveTo>
                  <a:pt x="8453462" y="701522"/>
                </a:moveTo>
                <a:lnTo>
                  <a:pt x="8422982" y="701522"/>
                </a:lnTo>
                <a:lnTo>
                  <a:pt x="8422982" y="693902"/>
                </a:lnTo>
                <a:lnTo>
                  <a:pt x="8453462" y="693902"/>
                </a:lnTo>
                <a:lnTo>
                  <a:pt x="8453462" y="701522"/>
                </a:lnTo>
                <a:close/>
              </a:path>
              <a:path w="10659745" h="701675">
                <a:moveTo>
                  <a:pt x="8400122" y="701522"/>
                </a:moveTo>
                <a:lnTo>
                  <a:pt x="8369642" y="701522"/>
                </a:lnTo>
                <a:lnTo>
                  <a:pt x="8369642" y="693902"/>
                </a:lnTo>
                <a:lnTo>
                  <a:pt x="8400122" y="693902"/>
                </a:lnTo>
                <a:lnTo>
                  <a:pt x="8400122" y="701522"/>
                </a:lnTo>
                <a:close/>
              </a:path>
              <a:path w="10659745" h="701675">
                <a:moveTo>
                  <a:pt x="8346782" y="701522"/>
                </a:moveTo>
                <a:lnTo>
                  <a:pt x="8316302" y="701522"/>
                </a:lnTo>
                <a:lnTo>
                  <a:pt x="8316302" y="693902"/>
                </a:lnTo>
                <a:lnTo>
                  <a:pt x="8346782" y="693902"/>
                </a:lnTo>
                <a:lnTo>
                  <a:pt x="8346782" y="701522"/>
                </a:lnTo>
                <a:close/>
              </a:path>
              <a:path w="10659745" h="701675">
                <a:moveTo>
                  <a:pt x="8293442" y="701522"/>
                </a:moveTo>
                <a:lnTo>
                  <a:pt x="8262962" y="701522"/>
                </a:lnTo>
                <a:lnTo>
                  <a:pt x="8262962" y="693902"/>
                </a:lnTo>
                <a:lnTo>
                  <a:pt x="8293442" y="693902"/>
                </a:lnTo>
                <a:lnTo>
                  <a:pt x="8293442" y="701522"/>
                </a:lnTo>
                <a:close/>
              </a:path>
              <a:path w="10659745" h="701675">
                <a:moveTo>
                  <a:pt x="8240102" y="701522"/>
                </a:moveTo>
                <a:lnTo>
                  <a:pt x="8209622" y="701522"/>
                </a:lnTo>
                <a:lnTo>
                  <a:pt x="8209622" y="693902"/>
                </a:lnTo>
                <a:lnTo>
                  <a:pt x="8240102" y="693902"/>
                </a:lnTo>
                <a:lnTo>
                  <a:pt x="8240102" y="701522"/>
                </a:lnTo>
                <a:close/>
              </a:path>
              <a:path w="10659745" h="701675">
                <a:moveTo>
                  <a:pt x="8186762" y="701522"/>
                </a:moveTo>
                <a:lnTo>
                  <a:pt x="8156282" y="701522"/>
                </a:lnTo>
                <a:lnTo>
                  <a:pt x="8156282" y="693902"/>
                </a:lnTo>
                <a:lnTo>
                  <a:pt x="8186762" y="693902"/>
                </a:lnTo>
                <a:lnTo>
                  <a:pt x="8186762" y="701522"/>
                </a:lnTo>
                <a:close/>
              </a:path>
              <a:path w="10659745" h="701675">
                <a:moveTo>
                  <a:pt x="8133422" y="701522"/>
                </a:moveTo>
                <a:lnTo>
                  <a:pt x="8102942" y="701522"/>
                </a:lnTo>
                <a:lnTo>
                  <a:pt x="8102942" y="693902"/>
                </a:lnTo>
                <a:lnTo>
                  <a:pt x="8133422" y="693902"/>
                </a:lnTo>
                <a:lnTo>
                  <a:pt x="8133422" y="701522"/>
                </a:lnTo>
                <a:close/>
              </a:path>
              <a:path w="10659745" h="701675">
                <a:moveTo>
                  <a:pt x="8080082" y="701522"/>
                </a:moveTo>
                <a:lnTo>
                  <a:pt x="8049602" y="701522"/>
                </a:lnTo>
                <a:lnTo>
                  <a:pt x="8049602" y="693902"/>
                </a:lnTo>
                <a:lnTo>
                  <a:pt x="8080082" y="693902"/>
                </a:lnTo>
                <a:lnTo>
                  <a:pt x="8080082" y="701522"/>
                </a:lnTo>
                <a:close/>
              </a:path>
              <a:path w="10659745" h="701675">
                <a:moveTo>
                  <a:pt x="8026742" y="701522"/>
                </a:moveTo>
                <a:lnTo>
                  <a:pt x="7996262" y="701522"/>
                </a:lnTo>
                <a:lnTo>
                  <a:pt x="7996262" y="693902"/>
                </a:lnTo>
                <a:lnTo>
                  <a:pt x="8026742" y="693902"/>
                </a:lnTo>
                <a:lnTo>
                  <a:pt x="8026742" y="701522"/>
                </a:lnTo>
                <a:close/>
              </a:path>
              <a:path w="10659745" h="701675">
                <a:moveTo>
                  <a:pt x="7973402" y="701522"/>
                </a:moveTo>
                <a:lnTo>
                  <a:pt x="7942922" y="701522"/>
                </a:lnTo>
                <a:lnTo>
                  <a:pt x="7942922" y="693902"/>
                </a:lnTo>
                <a:lnTo>
                  <a:pt x="7973402" y="693902"/>
                </a:lnTo>
                <a:lnTo>
                  <a:pt x="7973402" y="701522"/>
                </a:lnTo>
                <a:close/>
              </a:path>
              <a:path w="10659745" h="701675">
                <a:moveTo>
                  <a:pt x="7920062" y="701522"/>
                </a:moveTo>
                <a:lnTo>
                  <a:pt x="7889582" y="701522"/>
                </a:lnTo>
                <a:lnTo>
                  <a:pt x="7889582" y="693902"/>
                </a:lnTo>
                <a:lnTo>
                  <a:pt x="7920062" y="693902"/>
                </a:lnTo>
                <a:lnTo>
                  <a:pt x="7920062" y="701522"/>
                </a:lnTo>
                <a:close/>
              </a:path>
              <a:path w="10659745" h="701675">
                <a:moveTo>
                  <a:pt x="7866722" y="701522"/>
                </a:moveTo>
                <a:lnTo>
                  <a:pt x="7836242" y="701522"/>
                </a:lnTo>
                <a:lnTo>
                  <a:pt x="7836242" y="693902"/>
                </a:lnTo>
                <a:lnTo>
                  <a:pt x="7866722" y="693902"/>
                </a:lnTo>
                <a:lnTo>
                  <a:pt x="7866722" y="701522"/>
                </a:lnTo>
                <a:close/>
              </a:path>
              <a:path w="10659745" h="701675">
                <a:moveTo>
                  <a:pt x="7813382" y="701522"/>
                </a:moveTo>
                <a:lnTo>
                  <a:pt x="7782902" y="701522"/>
                </a:lnTo>
                <a:lnTo>
                  <a:pt x="7782902" y="693902"/>
                </a:lnTo>
                <a:lnTo>
                  <a:pt x="7813382" y="693902"/>
                </a:lnTo>
                <a:lnTo>
                  <a:pt x="7813382" y="701522"/>
                </a:lnTo>
                <a:close/>
              </a:path>
              <a:path w="10659745" h="701675">
                <a:moveTo>
                  <a:pt x="7760042" y="701522"/>
                </a:moveTo>
                <a:lnTo>
                  <a:pt x="7729562" y="701522"/>
                </a:lnTo>
                <a:lnTo>
                  <a:pt x="7729562" y="693902"/>
                </a:lnTo>
                <a:lnTo>
                  <a:pt x="7760042" y="693902"/>
                </a:lnTo>
                <a:lnTo>
                  <a:pt x="7760042" y="701522"/>
                </a:lnTo>
                <a:close/>
              </a:path>
              <a:path w="10659745" h="701675">
                <a:moveTo>
                  <a:pt x="7706702" y="701522"/>
                </a:moveTo>
                <a:lnTo>
                  <a:pt x="7676222" y="701522"/>
                </a:lnTo>
                <a:lnTo>
                  <a:pt x="7676222" y="693902"/>
                </a:lnTo>
                <a:lnTo>
                  <a:pt x="7706702" y="693902"/>
                </a:lnTo>
                <a:lnTo>
                  <a:pt x="7706702" y="701522"/>
                </a:lnTo>
                <a:close/>
              </a:path>
              <a:path w="10659745" h="701675">
                <a:moveTo>
                  <a:pt x="7653362" y="701522"/>
                </a:moveTo>
                <a:lnTo>
                  <a:pt x="7622882" y="701522"/>
                </a:lnTo>
                <a:lnTo>
                  <a:pt x="7622882" y="693902"/>
                </a:lnTo>
                <a:lnTo>
                  <a:pt x="7653362" y="693902"/>
                </a:lnTo>
                <a:lnTo>
                  <a:pt x="7653362" y="701522"/>
                </a:lnTo>
                <a:close/>
              </a:path>
              <a:path w="10659745" h="701675">
                <a:moveTo>
                  <a:pt x="7600022" y="701522"/>
                </a:moveTo>
                <a:lnTo>
                  <a:pt x="7569542" y="701522"/>
                </a:lnTo>
                <a:lnTo>
                  <a:pt x="7569542" y="693902"/>
                </a:lnTo>
                <a:lnTo>
                  <a:pt x="7600022" y="693902"/>
                </a:lnTo>
                <a:lnTo>
                  <a:pt x="7600022" y="701522"/>
                </a:lnTo>
                <a:close/>
              </a:path>
              <a:path w="10659745" h="701675">
                <a:moveTo>
                  <a:pt x="7546682" y="701522"/>
                </a:moveTo>
                <a:lnTo>
                  <a:pt x="7516202" y="701522"/>
                </a:lnTo>
                <a:lnTo>
                  <a:pt x="7516202" y="693902"/>
                </a:lnTo>
                <a:lnTo>
                  <a:pt x="7546682" y="693902"/>
                </a:lnTo>
                <a:lnTo>
                  <a:pt x="7546682" y="701522"/>
                </a:lnTo>
                <a:close/>
              </a:path>
              <a:path w="10659745" h="701675">
                <a:moveTo>
                  <a:pt x="7493342" y="701522"/>
                </a:moveTo>
                <a:lnTo>
                  <a:pt x="7462862" y="701522"/>
                </a:lnTo>
                <a:lnTo>
                  <a:pt x="7462862" y="693902"/>
                </a:lnTo>
                <a:lnTo>
                  <a:pt x="7493342" y="693902"/>
                </a:lnTo>
                <a:lnTo>
                  <a:pt x="7493342" y="701522"/>
                </a:lnTo>
                <a:close/>
              </a:path>
              <a:path w="10659745" h="701675">
                <a:moveTo>
                  <a:pt x="7440002" y="701522"/>
                </a:moveTo>
                <a:lnTo>
                  <a:pt x="7409522" y="701522"/>
                </a:lnTo>
                <a:lnTo>
                  <a:pt x="7409522" y="693902"/>
                </a:lnTo>
                <a:lnTo>
                  <a:pt x="7440002" y="693902"/>
                </a:lnTo>
                <a:lnTo>
                  <a:pt x="7440002" y="701522"/>
                </a:lnTo>
                <a:close/>
              </a:path>
              <a:path w="10659745" h="701675">
                <a:moveTo>
                  <a:pt x="7386662" y="701522"/>
                </a:moveTo>
                <a:lnTo>
                  <a:pt x="7356182" y="701522"/>
                </a:lnTo>
                <a:lnTo>
                  <a:pt x="7356182" y="693902"/>
                </a:lnTo>
                <a:lnTo>
                  <a:pt x="7386662" y="693902"/>
                </a:lnTo>
                <a:lnTo>
                  <a:pt x="7386662" y="701522"/>
                </a:lnTo>
                <a:close/>
              </a:path>
              <a:path w="10659745" h="701675">
                <a:moveTo>
                  <a:pt x="7333322" y="701522"/>
                </a:moveTo>
                <a:lnTo>
                  <a:pt x="7302842" y="701522"/>
                </a:lnTo>
                <a:lnTo>
                  <a:pt x="7302842" y="693902"/>
                </a:lnTo>
                <a:lnTo>
                  <a:pt x="7333322" y="693902"/>
                </a:lnTo>
                <a:lnTo>
                  <a:pt x="7333322" y="701522"/>
                </a:lnTo>
                <a:close/>
              </a:path>
              <a:path w="10659745" h="701675">
                <a:moveTo>
                  <a:pt x="7279982" y="701522"/>
                </a:moveTo>
                <a:lnTo>
                  <a:pt x="7249502" y="701522"/>
                </a:lnTo>
                <a:lnTo>
                  <a:pt x="7249502" y="693902"/>
                </a:lnTo>
                <a:lnTo>
                  <a:pt x="7279982" y="693902"/>
                </a:lnTo>
                <a:lnTo>
                  <a:pt x="7279982" y="701522"/>
                </a:lnTo>
                <a:close/>
              </a:path>
              <a:path w="10659745" h="701675">
                <a:moveTo>
                  <a:pt x="7226642" y="701522"/>
                </a:moveTo>
                <a:lnTo>
                  <a:pt x="7196162" y="701522"/>
                </a:lnTo>
                <a:lnTo>
                  <a:pt x="7196162" y="693902"/>
                </a:lnTo>
                <a:lnTo>
                  <a:pt x="7226642" y="693902"/>
                </a:lnTo>
                <a:lnTo>
                  <a:pt x="7226642" y="701522"/>
                </a:lnTo>
                <a:close/>
              </a:path>
              <a:path w="10659745" h="701675">
                <a:moveTo>
                  <a:pt x="7173302" y="701522"/>
                </a:moveTo>
                <a:lnTo>
                  <a:pt x="7142822" y="701522"/>
                </a:lnTo>
                <a:lnTo>
                  <a:pt x="7142822" y="693902"/>
                </a:lnTo>
                <a:lnTo>
                  <a:pt x="7173302" y="693902"/>
                </a:lnTo>
                <a:lnTo>
                  <a:pt x="7173302" y="701522"/>
                </a:lnTo>
                <a:close/>
              </a:path>
              <a:path w="10659745" h="701675">
                <a:moveTo>
                  <a:pt x="7119962" y="701522"/>
                </a:moveTo>
                <a:lnTo>
                  <a:pt x="7089482" y="701522"/>
                </a:lnTo>
                <a:lnTo>
                  <a:pt x="7089482" y="693902"/>
                </a:lnTo>
                <a:lnTo>
                  <a:pt x="7119962" y="693902"/>
                </a:lnTo>
                <a:lnTo>
                  <a:pt x="7119962" y="701522"/>
                </a:lnTo>
                <a:close/>
              </a:path>
              <a:path w="10659745" h="701675">
                <a:moveTo>
                  <a:pt x="7066622" y="701522"/>
                </a:moveTo>
                <a:lnTo>
                  <a:pt x="7036142" y="701522"/>
                </a:lnTo>
                <a:lnTo>
                  <a:pt x="7036142" y="693902"/>
                </a:lnTo>
                <a:lnTo>
                  <a:pt x="7066622" y="693902"/>
                </a:lnTo>
                <a:lnTo>
                  <a:pt x="7066622" y="701522"/>
                </a:lnTo>
                <a:close/>
              </a:path>
              <a:path w="10659745" h="701675">
                <a:moveTo>
                  <a:pt x="7013282" y="701522"/>
                </a:moveTo>
                <a:lnTo>
                  <a:pt x="6982802" y="701522"/>
                </a:lnTo>
                <a:lnTo>
                  <a:pt x="6982802" y="693902"/>
                </a:lnTo>
                <a:lnTo>
                  <a:pt x="7013282" y="693902"/>
                </a:lnTo>
                <a:lnTo>
                  <a:pt x="7013282" y="701522"/>
                </a:lnTo>
                <a:close/>
              </a:path>
              <a:path w="10659745" h="701675">
                <a:moveTo>
                  <a:pt x="6959942" y="701522"/>
                </a:moveTo>
                <a:lnTo>
                  <a:pt x="6929462" y="701522"/>
                </a:lnTo>
                <a:lnTo>
                  <a:pt x="6929462" y="693902"/>
                </a:lnTo>
                <a:lnTo>
                  <a:pt x="6959942" y="693902"/>
                </a:lnTo>
                <a:lnTo>
                  <a:pt x="6959942" y="701522"/>
                </a:lnTo>
                <a:close/>
              </a:path>
              <a:path w="10659745" h="701675">
                <a:moveTo>
                  <a:pt x="6906602" y="701522"/>
                </a:moveTo>
                <a:lnTo>
                  <a:pt x="6876122" y="701522"/>
                </a:lnTo>
                <a:lnTo>
                  <a:pt x="6876122" y="693902"/>
                </a:lnTo>
                <a:lnTo>
                  <a:pt x="6906602" y="693902"/>
                </a:lnTo>
                <a:lnTo>
                  <a:pt x="6906602" y="701522"/>
                </a:lnTo>
                <a:close/>
              </a:path>
              <a:path w="10659745" h="701675">
                <a:moveTo>
                  <a:pt x="6853262" y="701522"/>
                </a:moveTo>
                <a:lnTo>
                  <a:pt x="6822782" y="701522"/>
                </a:lnTo>
                <a:lnTo>
                  <a:pt x="6822782" y="693902"/>
                </a:lnTo>
                <a:lnTo>
                  <a:pt x="6853262" y="693902"/>
                </a:lnTo>
                <a:lnTo>
                  <a:pt x="6853262" y="701522"/>
                </a:lnTo>
                <a:close/>
              </a:path>
              <a:path w="10659745" h="701675">
                <a:moveTo>
                  <a:pt x="6799922" y="701522"/>
                </a:moveTo>
                <a:lnTo>
                  <a:pt x="6769442" y="701522"/>
                </a:lnTo>
                <a:lnTo>
                  <a:pt x="6769442" y="693902"/>
                </a:lnTo>
                <a:lnTo>
                  <a:pt x="6799922" y="693902"/>
                </a:lnTo>
                <a:lnTo>
                  <a:pt x="6799922" y="701522"/>
                </a:lnTo>
                <a:close/>
              </a:path>
              <a:path w="10659745" h="701675">
                <a:moveTo>
                  <a:pt x="6746582" y="701522"/>
                </a:moveTo>
                <a:lnTo>
                  <a:pt x="6716102" y="701522"/>
                </a:lnTo>
                <a:lnTo>
                  <a:pt x="6716102" y="693902"/>
                </a:lnTo>
                <a:lnTo>
                  <a:pt x="6746582" y="693902"/>
                </a:lnTo>
                <a:lnTo>
                  <a:pt x="6746582" y="701522"/>
                </a:lnTo>
                <a:close/>
              </a:path>
              <a:path w="10659745" h="701675">
                <a:moveTo>
                  <a:pt x="6693242" y="701522"/>
                </a:moveTo>
                <a:lnTo>
                  <a:pt x="6662762" y="701522"/>
                </a:lnTo>
                <a:lnTo>
                  <a:pt x="6662762" y="693902"/>
                </a:lnTo>
                <a:lnTo>
                  <a:pt x="6693242" y="693902"/>
                </a:lnTo>
                <a:lnTo>
                  <a:pt x="6693242" y="701522"/>
                </a:lnTo>
                <a:close/>
              </a:path>
              <a:path w="10659745" h="701675">
                <a:moveTo>
                  <a:pt x="6639902" y="701522"/>
                </a:moveTo>
                <a:lnTo>
                  <a:pt x="6609422" y="701522"/>
                </a:lnTo>
                <a:lnTo>
                  <a:pt x="6609422" y="693902"/>
                </a:lnTo>
                <a:lnTo>
                  <a:pt x="6639902" y="693902"/>
                </a:lnTo>
                <a:lnTo>
                  <a:pt x="6639902" y="701522"/>
                </a:lnTo>
                <a:close/>
              </a:path>
              <a:path w="10659745" h="701675">
                <a:moveTo>
                  <a:pt x="6586562" y="701522"/>
                </a:moveTo>
                <a:lnTo>
                  <a:pt x="6556082" y="701522"/>
                </a:lnTo>
                <a:lnTo>
                  <a:pt x="6556082" y="693902"/>
                </a:lnTo>
                <a:lnTo>
                  <a:pt x="6586562" y="693902"/>
                </a:lnTo>
                <a:lnTo>
                  <a:pt x="6586562" y="701522"/>
                </a:lnTo>
                <a:close/>
              </a:path>
              <a:path w="10659745" h="701675">
                <a:moveTo>
                  <a:pt x="6533222" y="701522"/>
                </a:moveTo>
                <a:lnTo>
                  <a:pt x="6502742" y="701522"/>
                </a:lnTo>
                <a:lnTo>
                  <a:pt x="6502742" y="693902"/>
                </a:lnTo>
                <a:lnTo>
                  <a:pt x="6533222" y="693902"/>
                </a:lnTo>
                <a:lnTo>
                  <a:pt x="6533222" y="701522"/>
                </a:lnTo>
                <a:close/>
              </a:path>
              <a:path w="10659745" h="701675">
                <a:moveTo>
                  <a:pt x="6479882" y="701522"/>
                </a:moveTo>
                <a:lnTo>
                  <a:pt x="6449402" y="701522"/>
                </a:lnTo>
                <a:lnTo>
                  <a:pt x="6449402" y="693902"/>
                </a:lnTo>
                <a:lnTo>
                  <a:pt x="6479882" y="693902"/>
                </a:lnTo>
                <a:lnTo>
                  <a:pt x="6479882" y="701522"/>
                </a:lnTo>
                <a:close/>
              </a:path>
              <a:path w="10659745" h="701675">
                <a:moveTo>
                  <a:pt x="6426542" y="701522"/>
                </a:moveTo>
                <a:lnTo>
                  <a:pt x="6396062" y="701522"/>
                </a:lnTo>
                <a:lnTo>
                  <a:pt x="6396062" y="693902"/>
                </a:lnTo>
                <a:lnTo>
                  <a:pt x="6426542" y="693902"/>
                </a:lnTo>
                <a:lnTo>
                  <a:pt x="6426542" y="701522"/>
                </a:lnTo>
                <a:close/>
              </a:path>
              <a:path w="10659745" h="701675">
                <a:moveTo>
                  <a:pt x="6373202" y="701522"/>
                </a:moveTo>
                <a:lnTo>
                  <a:pt x="6342722" y="701522"/>
                </a:lnTo>
                <a:lnTo>
                  <a:pt x="6342722" y="693902"/>
                </a:lnTo>
                <a:lnTo>
                  <a:pt x="6373202" y="693902"/>
                </a:lnTo>
                <a:lnTo>
                  <a:pt x="6373202" y="701522"/>
                </a:lnTo>
                <a:close/>
              </a:path>
              <a:path w="10659745" h="701675">
                <a:moveTo>
                  <a:pt x="6319862" y="701522"/>
                </a:moveTo>
                <a:lnTo>
                  <a:pt x="6289382" y="701522"/>
                </a:lnTo>
                <a:lnTo>
                  <a:pt x="6289382" y="693902"/>
                </a:lnTo>
                <a:lnTo>
                  <a:pt x="6319862" y="693902"/>
                </a:lnTo>
                <a:lnTo>
                  <a:pt x="6319862" y="701522"/>
                </a:lnTo>
                <a:close/>
              </a:path>
              <a:path w="10659745" h="701675">
                <a:moveTo>
                  <a:pt x="6266522" y="701522"/>
                </a:moveTo>
                <a:lnTo>
                  <a:pt x="6236042" y="701522"/>
                </a:lnTo>
                <a:lnTo>
                  <a:pt x="6236042" y="693902"/>
                </a:lnTo>
                <a:lnTo>
                  <a:pt x="6266522" y="693902"/>
                </a:lnTo>
                <a:lnTo>
                  <a:pt x="6266522" y="701522"/>
                </a:lnTo>
                <a:close/>
              </a:path>
              <a:path w="10659745" h="701675">
                <a:moveTo>
                  <a:pt x="6213182" y="701522"/>
                </a:moveTo>
                <a:lnTo>
                  <a:pt x="6182702" y="701522"/>
                </a:lnTo>
                <a:lnTo>
                  <a:pt x="6182702" y="693902"/>
                </a:lnTo>
                <a:lnTo>
                  <a:pt x="6213182" y="693902"/>
                </a:lnTo>
                <a:lnTo>
                  <a:pt x="6213182" y="701522"/>
                </a:lnTo>
                <a:close/>
              </a:path>
              <a:path w="10659745" h="701675">
                <a:moveTo>
                  <a:pt x="6159842" y="701522"/>
                </a:moveTo>
                <a:lnTo>
                  <a:pt x="6129362" y="701522"/>
                </a:lnTo>
                <a:lnTo>
                  <a:pt x="6129362" y="693902"/>
                </a:lnTo>
                <a:lnTo>
                  <a:pt x="6159842" y="693902"/>
                </a:lnTo>
                <a:lnTo>
                  <a:pt x="6159842" y="701522"/>
                </a:lnTo>
                <a:close/>
              </a:path>
              <a:path w="10659745" h="701675">
                <a:moveTo>
                  <a:pt x="6106502" y="701522"/>
                </a:moveTo>
                <a:lnTo>
                  <a:pt x="6076022" y="701522"/>
                </a:lnTo>
                <a:lnTo>
                  <a:pt x="6076022" y="693902"/>
                </a:lnTo>
                <a:lnTo>
                  <a:pt x="6106502" y="693902"/>
                </a:lnTo>
                <a:lnTo>
                  <a:pt x="6106502" y="701522"/>
                </a:lnTo>
                <a:close/>
              </a:path>
              <a:path w="10659745" h="701675">
                <a:moveTo>
                  <a:pt x="6053162" y="701522"/>
                </a:moveTo>
                <a:lnTo>
                  <a:pt x="6022682" y="701522"/>
                </a:lnTo>
                <a:lnTo>
                  <a:pt x="6022682" y="693902"/>
                </a:lnTo>
                <a:lnTo>
                  <a:pt x="6053162" y="693902"/>
                </a:lnTo>
                <a:lnTo>
                  <a:pt x="6053162" y="701522"/>
                </a:lnTo>
                <a:close/>
              </a:path>
              <a:path w="10659745" h="701675">
                <a:moveTo>
                  <a:pt x="5999822" y="701522"/>
                </a:moveTo>
                <a:lnTo>
                  <a:pt x="5969342" y="701522"/>
                </a:lnTo>
                <a:lnTo>
                  <a:pt x="5969342" y="693902"/>
                </a:lnTo>
                <a:lnTo>
                  <a:pt x="5999822" y="693902"/>
                </a:lnTo>
                <a:lnTo>
                  <a:pt x="5999822" y="701522"/>
                </a:lnTo>
                <a:close/>
              </a:path>
              <a:path w="10659745" h="701675">
                <a:moveTo>
                  <a:pt x="5946482" y="701522"/>
                </a:moveTo>
                <a:lnTo>
                  <a:pt x="5916002" y="701522"/>
                </a:lnTo>
                <a:lnTo>
                  <a:pt x="5916002" y="693902"/>
                </a:lnTo>
                <a:lnTo>
                  <a:pt x="5946482" y="693902"/>
                </a:lnTo>
                <a:lnTo>
                  <a:pt x="5946482" y="701522"/>
                </a:lnTo>
                <a:close/>
              </a:path>
              <a:path w="10659745" h="701675">
                <a:moveTo>
                  <a:pt x="5893142" y="701522"/>
                </a:moveTo>
                <a:lnTo>
                  <a:pt x="5862662" y="701522"/>
                </a:lnTo>
                <a:lnTo>
                  <a:pt x="5862662" y="693902"/>
                </a:lnTo>
                <a:lnTo>
                  <a:pt x="5893142" y="693902"/>
                </a:lnTo>
                <a:lnTo>
                  <a:pt x="5893142" y="701522"/>
                </a:lnTo>
                <a:close/>
              </a:path>
              <a:path w="10659745" h="701675">
                <a:moveTo>
                  <a:pt x="5839802" y="701522"/>
                </a:moveTo>
                <a:lnTo>
                  <a:pt x="5809322" y="701522"/>
                </a:lnTo>
                <a:lnTo>
                  <a:pt x="5809322" y="693902"/>
                </a:lnTo>
                <a:lnTo>
                  <a:pt x="5839802" y="693902"/>
                </a:lnTo>
                <a:lnTo>
                  <a:pt x="5839802" y="701522"/>
                </a:lnTo>
                <a:close/>
              </a:path>
              <a:path w="10659745" h="701675">
                <a:moveTo>
                  <a:pt x="5786462" y="701522"/>
                </a:moveTo>
                <a:lnTo>
                  <a:pt x="5755982" y="701522"/>
                </a:lnTo>
                <a:lnTo>
                  <a:pt x="5755982" y="693902"/>
                </a:lnTo>
                <a:lnTo>
                  <a:pt x="5786462" y="693902"/>
                </a:lnTo>
                <a:lnTo>
                  <a:pt x="5786462" y="701522"/>
                </a:lnTo>
                <a:close/>
              </a:path>
              <a:path w="10659745" h="701675">
                <a:moveTo>
                  <a:pt x="5733122" y="701522"/>
                </a:moveTo>
                <a:lnTo>
                  <a:pt x="5702642" y="701522"/>
                </a:lnTo>
                <a:lnTo>
                  <a:pt x="5702642" y="693902"/>
                </a:lnTo>
                <a:lnTo>
                  <a:pt x="5733122" y="693902"/>
                </a:lnTo>
                <a:lnTo>
                  <a:pt x="5733122" y="701522"/>
                </a:lnTo>
                <a:close/>
              </a:path>
              <a:path w="10659745" h="701675">
                <a:moveTo>
                  <a:pt x="5679782" y="701522"/>
                </a:moveTo>
                <a:lnTo>
                  <a:pt x="5649302" y="701522"/>
                </a:lnTo>
                <a:lnTo>
                  <a:pt x="5649302" y="693902"/>
                </a:lnTo>
                <a:lnTo>
                  <a:pt x="5679782" y="693902"/>
                </a:lnTo>
                <a:lnTo>
                  <a:pt x="5679782" y="701522"/>
                </a:lnTo>
                <a:close/>
              </a:path>
              <a:path w="10659745" h="701675">
                <a:moveTo>
                  <a:pt x="5626442" y="701522"/>
                </a:moveTo>
                <a:lnTo>
                  <a:pt x="5595962" y="701522"/>
                </a:lnTo>
                <a:lnTo>
                  <a:pt x="5595962" y="693902"/>
                </a:lnTo>
                <a:lnTo>
                  <a:pt x="5626442" y="693902"/>
                </a:lnTo>
                <a:lnTo>
                  <a:pt x="5626442" y="701522"/>
                </a:lnTo>
                <a:close/>
              </a:path>
              <a:path w="10659745" h="701675">
                <a:moveTo>
                  <a:pt x="5573102" y="701522"/>
                </a:moveTo>
                <a:lnTo>
                  <a:pt x="5542622" y="701522"/>
                </a:lnTo>
                <a:lnTo>
                  <a:pt x="5542622" y="693902"/>
                </a:lnTo>
                <a:lnTo>
                  <a:pt x="5573102" y="693902"/>
                </a:lnTo>
                <a:lnTo>
                  <a:pt x="5573102" y="701522"/>
                </a:lnTo>
                <a:close/>
              </a:path>
              <a:path w="10659745" h="701675">
                <a:moveTo>
                  <a:pt x="5519762" y="701522"/>
                </a:moveTo>
                <a:lnTo>
                  <a:pt x="5489282" y="701522"/>
                </a:lnTo>
                <a:lnTo>
                  <a:pt x="5489282" y="693902"/>
                </a:lnTo>
                <a:lnTo>
                  <a:pt x="5519762" y="693902"/>
                </a:lnTo>
                <a:lnTo>
                  <a:pt x="5519762" y="701522"/>
                </a:lnTo>
                <a:close/>
              </a:path>
              <a:path w="10659745" h="701675">
                <a:moveTo>
                  <a:pt x="5466422" y="701522"/>
                </a:moveTo>
                <a:lnTo>
                  <a:pt x="5435942" y="701522"/>
                </a:lnTo>
                <a:lnTo>
                  <a:pt x="5435942" y="693902"/>
                </a:lnTo>
                <a:lnTo>
                  <a:pt x="5466422" y="693902"/>
                </a:lnTo>
                <a:lnTo>
                  <a:pt x="5466422" y="701522"/>
                </a:lnTo>
                <a:close/>
              </a:path>
              <a:path w="10659745" h="701675">
                <a:moveTo>
                  <a:pt x="5413082" y="701522"/>
                </a:moveTo>
                <a:lnTo>
                  <a:pt x="5382602" y="701522"/>
                </a:lnTo>
                <a:lnTo>
                  <a:pt x="5382602" y="693902"/>
                </a:lnTo>
                <a:lnTo>
                  <a:pt x="5413082" y="693902"/>
                </a:lnTo>
                <a:lnTo>
                  <a:pt x="5413082" y="701522"/>
                </a:lnTo>
                <a:close/>
              </a:path>
              <a:path w="10659745" h="701675">
                <a:moveTo>
                  <a:pt x="5359742" y="701522"/>
                </a:moveTo>
                <a:lnTo>
                  <a:pt x="5329262" y="701522"/>
                </a:lnTo>
                <a:lnTo>
                  <a:pt x="5329262" y="693902"/>
                </a:lnTo>
                <a:lnTo>
                  <a:pt x="5359742" y="693902"/>
                </a:lnTo>
                <a:lnTo>
                  <a:pt x="5359742" y="701522"/>
                </a:lnTo>
                <a:close/>
              </a:path>
              <a:path w="10659745" h="701675">
                <a:moveTo>
                  <a:pt x="5306402" y="701522"/>
                </a:moveTo>
                <a:lnTo>
                  <a:pt x="5275922" y="701522"/>
                </a:lnTo>
                <a:lnTo>
                  <a:pt x="5275922" y="693902"/>
                </a:lnTo>
                <a:lnTo>
                  <a:pt x="5306402" y="693902"/>
                </a:lnTo>
                <a:lnTo>
                  <a:pt x="5306402" y="701522"/>
                </a:lnTo>
                <a:close/>
              </a:path>
              <a:path w="10659745" h="701675">
                <a:moveTo>
                  <a:pt x="5253062" y="701522"/>
                </a:moveTo>
                <a:lnTo>
                  <a:pt x="5222582" y="701522"/>
                </a:lnTo>
                <a:lnTo>
                  <a:pt x="5222582" y="693902"/>
                </a:lnTo>
                <a:lnTo>
                  <a:pt x="5253062" y="693902"/>
                </a:lnTo>
                <a:lnTo>
                  <a:pt x="5253062" y="701522"/>
                </a:lnTo>
                <a:close/>
              </a:path>
              <a:path w="10659745" h="701675">
                <a:moveTo>
                  <a:pt x="5199722" y="701522"/>
                </a:moveTo>
                <a:lnTo>
                  <a:pt x="5169242" y="701522"/>
                </a:lnTo>
                <a:lnTo>
                  <a:pt x="5169242" y="693902"/>
                </a:lnTo>
                <a:lnTo>
                  <a:pt x="5199722" y="693902"/>
                </a:lnTo>
                <a:lnTo>
                  <a:pt x="5199722" y="701522"/>
                </a:lnTo>
                <a:close/>
              </a:path>
              <a:path w="10659745" h="701675">
                <a:moveTo>
                  <a:pt x="5146382" y="701522"/>
                </a:moveTo>
                <a:lnTo>
                  <a:pt x="5115902" y="701522"/>
                </a:lnTo>
                <a:lnTo>
                  <a:pt x="5115902" y="693902"/>
                </a:lnTo>
                <a:lnTo>
                  <a:pt x="5146382" y="693902"/>
                </a:lnTo>
                <a:lnTo>
                  <a:pt x="5146382" y="701522"/>
                </a:lnTo>
                <a:close/>
              </a:path>
              <a:path w="10659745" h="701675">
                <a:moveTo>
                  <a:pt x="5093042" y="701522"/>
                </a:moveTo>
                <a:lnTo>
                  <a:pt x="5062562" y="701522"/>
                </a:lnTo>
                <a:lnTo>
                  <a:pt x="5062562" y="693902"/>
                </a:lnTo>
                <a:lnTo>
                  <a:pt x="5093042" y="693902"/>
                </a:lnTo>
                <a:lnTo>
                  <a:pt x="5093042" y="701522"/>
                </a:lnTo>
                <a:close/>
              </a:path>
              <a:path w="10659745" h="701675">
                <a:moveTo>
                  <a:pt x="5039702" y="701522"/>
                </a:moveTo>
                <a:lnTo>
                  <a:pt x="5009222" y="701522"/>
                </a:lnTo>
                <a:lnTo>
                  <a:pt x="5009222" y="693902"/>
                </a:lnTo>
                <a:lnTo>
                  <a:pt x="5039702" y="693902"/>
                </a:lnTo>
                <a:lnTo>
                  <a:pt x="5039702" y="701522"/>
                </a:lnTo>
                <a:close/>
              </a:path>
              <a:path w="10659745" h="701675">
                <a:moveTo>
                  <a:pt x="4986362" y="701522"/>
                </a:moveTo>
                <a:lnTo>
                  <a:pt x="4955882" y="701522"/>
                </a:lnTo>
                <a:lnTo>
                  <a:pt x="4955882" y="693902"/>
                </a:lnTo>
                <a:lnTo>
                  <a:pt x="4986362" y="693902"/>
                </a:lnTo>
                <a:lnTo>
                  <a:pt x="4986362" y="701522"/>
                </a:lnTo>
                <a:close/>
              </a:path>
              <a:path w="10659745" h="701675">
                <a:moveTo>
                  <a:pt x="4933022" y="701522"/>
                </a:moveTo>
                <a:lnTo>
                  <a:pt x="4902542" y="701522"/>
                </a:lnTo>
                <a:lnTo>
                  <a:pt x="4902542" y="693902"/>
                </a:lnTo>
                <a:lnTo>
                  <a:pt x="4933022" y="693902"/>
                </a:lnTo>
                <a:lnTo>
                  <a:pt x="4933022" y="701522"/>
                </a:lnTo>
                <a:close/>
              </a:path>
              <a:path w="10659745" h="701675">
                <a:moveTo>
                  <a:pt x="4879682" y="701522"/>
                </a:moveTo>
                <a:lnTo>
                  <a:pt x="4849202" y="701522"/>
                </a:lnTo>
                <a:lnTo>
                  <a:pt x="4849202" y="693902"/>
                </a:lnTo>
                <a:lnTo>
                  <a:pt x="4879682" y="693902"/>
                </a:lnTo>
                <a:lnTo>
                  <a:pt x="4879682" y="701522"/>
                </a:lnTo>
                <a:close/>
              </a:path>
              <a:path w="10659745" h="701675">
                <a:moveTo>
                  <a:pt x="4826342" y="701522"/>
                </a:moveTo>
                <a:lnTo>
                  <a:pt x="4795862" y="701522"/>
                </a:lnTo>
                <a:lnTo>
                  <a:pt x="4795862" y="693902"/>
                </a:lnTo>
                <a:lnTo>
                  <a:pt x="4826342" y="693902"/>
                </a:lnTo>
                <a:lnTo>
                  <a:pt x="4826342" y="701522"/>
                </a:lnTo>
                <a:close/>
              </a:path>
              <a:path w="10659745" h="701675">
                <a:moveTo>
                  <a:pt x="4773002" y="701522"/>
                </a:moveTo>
                <a:lnTo>
                  <a:pt x="4742522" y="701522"/>
                </a:lnTo>
                <a:lnTo>
                  <a:pt x="4742522" y="693902"/>
                </a:lnTo>
                <a:lnTo>
                  <a:pt x="4773002" y="693902"/>
                </a:lnTo>
                <a:lnTo>
                  <a:pt x="4773002" y="701522"/>
                </a:lnTo>
                <a:close/>
              </a:path>
              <a:path w="10659745" h="701675">
                <a:moveTo>
                  <a:pt x="4719662" y="701522"/>
                </a:moveTo>
                <a:lnTo>
                  <a:pt x="4689182" y="701522"/>
                </a:lnTo>
                <a:lnTo>
                  <a:pt x="4689182" y="693902"/>
                </a:lnTo>
                <a:lnTo>
                  <a:pt x="4719662" y="693902"/>
                </a:lnTo>
                <a:lnTo>
                  <a:pt x="4719662" y="701522"/>
                </a:lnTo>
                <a:close/>
              </a:path>
              <a:path w="10659745" h="701675">
                <a:moveTo>
                  <a:pt x="4666322" y="701522"/>
                </a:moveTo>
                <a:lnTo>
                  <a:pt x="4635842" y="701522"/>
                </a:lnTo>
                <a:lnTo>
                  <a:pt x="4635842" y="693902"/>
                </a:lnTo>
                <a:lnTo>
                  <a:pt x="4666322" y="693902"/>
                </a:lnTo>
                <a:lnTo>
                  <a:pt x="4666322" y="701522"/>
                </a:lnTo>
                <a:close/>
              </a:path>
              <a:path w="10659745" h="701675">
                <a:moveTo>
                  <a:pt x="4612982" y="701522"/>
                </a:moveTo>
                <a:lnTo>
                  <a:pt x="4582502" y="701522"/>
                </a:lnTo>
                <a:lnTo>
                  <a:pt x="4582502" y="693902"/>
                </a:lnTo>
                <a:lnTo>
                  <a:pt x="4612982" y="693902"/>
                </a:lnTo>
                <a:lnTo>
                  <a:pt x="4612982" y="701522"/>
                </a:lnTo>
                <a:close/>
              </a:path>
              <a:path w="10659745" h="701675">
                <a:moveTo>
                  <a:pt x="4559642" y="701522"/>
                </a:moveTo>
                <a:lnTo>
                  <a:pt x="4529162" y="701522"/>
                </a:lnTo>
                <a:lnTo>
                  <a:pt x="4529162" y="693902"/>
                </a:lnTo>
                <a:lnTo>
                  <a:pt x="4559642" y="693902"/>
                </a:lnTo>
                <a:lnTo>
                  <a:pt x="4559642" y="701522"/>
                </a:lnTo>
                <a:close/>
              </a:path>
              <a:path w="10659745" h="701675">
                <a:moveTo>
                  <a:pt x="4506302" y="701522"/>
                </a:moveTo>
                <a:lnTo>
                  <a:pt x="4475822" y="701522"/>
                </a:lnTo>
                <a:lnTo>
                  <a:pt x="4475822" y="693902"/>
                </a:lnTo>
                <a:lnTo>
                  <a:pt x="4506302" y="693902"/>
                </a:lnTo>
                <a:lnTo>
                  <a:pt x="4506302" y="701522"/>
                </a:lnTo>
                <a:close/>
              </a:path>
              <a:path w="10659745" h="701675">
                <a:moveTo>
                  <a:pt x="4452962" y="701522"/>
                </a:moveTo>
                <a:lnTo>
                  <a:pt x="4422482" y="701522"/>
                </a:lnTo>
                <a:lnTo>
                  <a:pt x="4422482" y="693902"/>
                </a:lnTo>
                <a:lnTo>
                  <a:pt x="4452962" y="693902"/>
                </a:lnTo>
                <a:lnTo>
                  <a:pt x="4452962" y="701522"/>
                </a:lnTo>
                <a:close/>
              </a:path>
              <a:path w="10659745" h="701675">
                <a:moveTo>
                  <a:pt x="4399622" y="701522"/>
                </a:moveTo>
                <a:lnTo>
                  <a:pt x="4369142" y="701522"/>
                </a:lnTo>
                <a:lnTo>
                  <a:pt x="4369142" y="693902"/>
                </a:lnTo>
                <a:lnTo>
                  <a:pt x="4399622" y="693902"/>
                </a:lnTo>
                <a:lnTo>
                  <a:pt x="4399622" y="701522"/>
                </a:lnTo>
                <a:close/>
              </a:path>
              <a:path w="10659745" h="701675">
                <a:moveTo>
                  <a:pt x="4346282" y="701522"/>
                </a:moveTo>
                <a:lnTo>
                  <a:pt x="4315802" y="701522"/>
                </a:lnTo>
                <a:lnTo>
                  <a:pt x="4315802" y="693902"/>
                </a:lnTo>
                <a:lnTo>
                  <a:pt x="4346282" y="693902"/>
                </a:lnTo>
                <a:lnTo>
                  <a:pt x="4346282" y="701522"/>
                </a:lnTo>
                <a:close/>
              </a:path>
              <a:path w="10659745" h="701675">
                <a:moveTo>
                  <a:pt x="4292942" y="701522"/>
                </a:moveTo>
                <a:lnTo>
                  <a:pt x="4262462" y="701522"/>
                </a:lnTo>
                <a:lnTo>
                  <a:pt x="4262462" y="693902"/>
                </a:lnTo>
                <a:lnTo>
                  <a:pt x="4292942" y="693902"/>
                </a:lnTo>
                <a:lnTo>
                  <a:pt x="4292942" y="701522"/>
                </a:lnTo>
                <a:close/>
              </a:path>
              <a:path w="10659745" h="701675">
                <a:moveTo>
                  <a:pt x="4239602" y="701522"/>
                </a:moveTo>
                <a:lnTo>
                  <a:pt x="4209122" y="701522"/>
                </a:lnTo>
                <a:lnTo>
                  <a:pt x="4209122" y="693902"/>
                </a:lnTo>
                <a:lnTo>
                  <a:pt x="4239602" y="693902"/>
                </a:lnTo>
                <a:lnTo>
                  <a:pt x="4239602" y="701522"/>
                </a:lnTo>
                <a:close/>
              </a:path>
              <a:path w="10659745" h="701675">
                <a:moveTo>
                  <a:pt x="4186262" y="701522"/>
                </a:moveTo>
                <a:lnTo>
                  <a:pt x="4155782" y="701522"/>
                </a:lnTo>
                <a:lnTo>
                  <a:pt x="4155782" y="693902"/>
                </a:lnTo>
                <a:lnTo>
                  <a:pt x="4186262" y="693902"/>
                </a:lnTo>
                <a:lnTo>
                  <a:pt x="4186262" y="701522"/>
                </a:lnTo>
                <a:close/>
              </a:path>
              <a:path w="10659745" h="701675">
                <a:moveTo>
                  <a:pt x="4132922" y="701522"/>
                </a:moveTo>
                <a:lnTo>
                  <a:pt x="4102442" y="701522"/>
                </a:lnTo>
                <a:lnTo>
                  <a:pt x="4102442" y="693902"/>
                </a:lnTo>
                <a:lnTo>
                  <a:pt x="4132922" y="693902"/>
                </a:lnTo>
                <a:lnTo>
                  <a:pt x="4132922" y="701522"/>
                </a:lnTo>
                <a:close/>
              </a:path>
              <a:path w="10659745" h="701675">
                <a:moveTo>
                  <a:pt x="4079582" y="701522"/>
                </a:moveTo>
                <a:lnTo>
                  <a:pt x="4049102" y="701522"/>
                </a:lnTo>
                <a:lnTo>
                  <a:pt x="4049102" y="693902"/>
                </a:lnTo>
                <a:lnTo>
                  <a:pt x="4079582" y="693902"/>
                </a:lnTo>
                <a:lnTo>
                  <a:pt x="4079582" y="701522"/>
                </a:lnTo>
                <a:close/>
              </a:path>
              <a:path w="10659745" h="701675">
                <a:moveTo>
                  <a:pt x="4026242" y="701522"/>
                </a:moveTo>
                <a:lnTo>
                  <a:pt x="3995762" y="701522"/>
                </a:lnTo>
                <a:lnTo>
                  <a:pt x="3995762" y="693902"/>
                </a:lnTo>
                <a:lnTo>
                  <a:pt x="4026242" y="693902"/>
                </a:lnTo>
                <a:lnTo>
                  <a:pt x="4026242" y="701522"/>
                </a:lnTo>
                <a:close/>
              </a:path>
              <a:path w="10659745" h="701675">
                <a:moveTo>
                  <a:pt x="3972902" y="701522"/>
                </a:moveTo>
                <a:lnTo>
                  <a:pt x="3942422" y="701522"/>
                </a:lnTo>
                <a:lnTo>
                  <a:pt x="3942422" y="693902"/>
                </a:lnTo>
                <a:lnTo>
                  <a:pt x="3972902" y="693902"/>
                </a:lnTo>
                <a:lnTo>
                  <a:pt x="3972902" y="701522"/>
                </a:lnTo>
                <a:close/>
              </a:path>
              <a:path w="10659745" h="701675">
                <a:moveTo>
                  <a:pt x="3919562" y="701522"/>
                </a:moveTo>
                <a:lnTo>
                  <a:pt x="3889082" y="701522"/>
                </a:lnTo>
                <a:lnTo>
                  <a:pt x="3889082" y="693902"/>
                </a:lnTo>
                <a:lnTo>
                  <a:pt x="3919562" y="693902"/>
                </a:lnTo>
                <a:lnTo>
                  <a:pt x="3919562" y="701522"/>
                </a:lnTo>
                <a:close/>
              </a:path>
              <a:path w="10659745" h="701675">
                <a:moveTo>
                  <a:pt x="3866222" y="701522"/>
                </a:moveTo>
                <a:lnTo>
                  <a:pt x="3835742" y="701522"/>
                </a:lnTo>
                <a:lnTo>
                  <a:pt x="3835742" y="693902"/>
                </a:lnTo>
                <a:lnTo>
                  <a:pt x="3866222" y="693902"/>
                </a:lnTo>
                <a:lnTo>
                  <a:pt x="3866222" y="701522"/>
                </a:lnTo>
                <a:close/>
              </a:path>
              <a:path w="10659745" h="701675">
                <a:moveTo>
                  <a:pt x="3812882" y="701522"/>
                </a:moveTo>
                <a:lnTo>
                  <a:pt x="3782402" y="701522"/>
                </a:lnTo>
                <a:lnTo>
                  <a:pt x="3782402" y="693902"/>
                </a:lnTo>
                <a:lnTo>
                  <a:pt x="3812882" y="693902"/>
                </a:lnTo>
                <a:lnTo>
                  <a:pt x="3812882" y="701522"/>
                </a:lnTo>
                <a:close/>
              </a:path>
              <a:path w="10659745" h="701675">
                <a:moveTo>
                  <a:pt x="3759542" y="701522"/>
                </a:moveTo>
                <a:lnTo>
                  <a:pt x="3729062" y="701522"/>
                </a:lnTo>
                <a:lnTo>
                  <a:pt x="3729062" y="693902"/>
                </a:lnTo>
                <a:lnTo>
                  <a:pt x="3759542" y="693902"/>
                </a:lnTo>
                <a:lnTo>
                  <a:pt x="3759542" y="701522"/>
                </a:lnTo>
                <a:close/>
              </a:path>
              <a:path w="10659745" h="701675">
                <a:moveTo>
                  <a:pt x="3706202" y="701522"/>
                </a:moveTo>
                <a:lnTo>
                  <a:pt x="3675722" y="701522"/>
                </a:lnTo>
                <a:lnTo>
                  <a:pt x="3675722" y="693902"/>
                </a:lnTo>
                <a:lnTo>
                  <a:pt x="3706202" y="693902"/>
                </a:lnTo>
                <a:lnTo>
                  <a:pt x="3706202" y="701522"/>
                </a:lnTo>
                <a:close/>
              </a:path>
              <a:path w="10659745" h="701675">
                <a:moveTo>
                  <a:pt x="3652862" y="701522"/>
                </a:moveTo>
                <a:lnTo>
                  <a:pt x="3622382" y="701522"/>
                </a:lnTo>
                <a:lnTo>
                  <a:pt x="3622382" y="693902"/>
                </a:lnTo>
                <a:lnTo>
                  <a:pt x="3652862" y="693902"/>
                </a:lnTo>
                <a:lnTo>
                  <a:pt x="3652862" y="701522"/>
                </a:lnTo>
                <a:close/>
              </a:path>
              <a:path w="10659745" h="701675">
                <a:moveTo>
                  <a:pt x="3599522" y="701522"/>
                </a:moveTo>
                <a:lnTo>
                  <a:pt x="3569042" y="701522"/>
                </a:lnTo>
                <a:lnTo>
                  <a:pt x="3569042" y="693902"/>
                </a:lnTo>
                <a:lnTo>
                  <a:pt x="3599522" y="693902"/>
                </a:lnTo>
                <a:lnTo>
                  <a:pt x="3599522" y="701522"/>
                </a:lnTo>
                <a:close/>
              </a:path>
              <a:path w="10659745" h="701675">
                <a:moveTo>
                  <a:pt x="3546182" y="701522"/>
                </a:moveTo>
                <a:lnTo>
                  <a:pt x="3515702" y="701522"/>
                </a:lnTo>
                <a:lnTo>
                  <a:pt x="3515702" y="693902"/>
                </a:lnTo>
                <a:lnTo>
                  <a:pt x="3546182" y="693902"/>
                </a:lnTo>
                <a:lnTo>
                  <a:pt x="3546182" y="701522"/>
                </a:lnTo>
                <a:close/>
              </a:path>
              <a:path w="10659745" h="701675">
                <a:moveTo>
                  <a:pt x="3492842" y="701522"/>
                </a:moveTo>
                <a:lnTo>
                  <a:pt x="3462362" y="701522"/>
                </a:lnTo>
                <a:lnTo>
                  <a:pt x="3462362" y="693902"/>
                </a:lnTo>
                <a:lnTo>
                  <a:pt x="3492842" y="693902"/>
                </a:lnTo>
                <a:lnTo>
                  <a:pt x="3492842" y="701522"/>
                </a:lnTo>
                <a:close/>
              </a:path>
              <a:path w="10659745" h="701675">
                <a:moveTo>
                  <a:pt x="3439502" y="701522"/>
                </a:moveTo>
                <a:lnTo>
                  <a:pt x="3409022" y="701522"/>
                </a:lnTo>
                <a:lnTo>
                  <a:pt x="3409022" y="693902"/>
                </a:lnTo>
                <a:lnTo>
                  <a:pt x="3439502" y="693902"/>
                </a:lnTo>
                <a:lnTo>
                  <a:pt x="3439502" y="701522"/>
                </a:lnTo>
                <a:close/>
              </a:path>
              <a:path w="10659745" h="701675">
                <a:moveTo>
                  <a:pt x="3386162" y="701522"/>
                </a:moveTo>
                <a:lnTo>
                  <a:pt x="3355682" y="701522"/>
                </a:lnTo>
                <a:lnTo>
                  <a:pt x="3355682" y="693902"/>
                </a:lnTo>
                <a:lnTo>
                  <a:pt x="3386162" y="693902"/>
                </a:lnTo>
                <a:lnTo>
                  <a:pt x="3386162" y="701522"/>
                </a:lnTo>
                <a:close/>
              </a:path>
              <a:path w="10659745" h="701675">
                <a:moveTo>
                  <a:pt x="3332822" y="701522"/>
                </a:moveTo>
                <a:lnTo>
                  <a:pt x="3302342" y="701522"/>
                </a:lnTo>
                <a:lnTo>
                  <a:pt x="3302342" y="693902"/>
                </a:lnTo>
                <a:lnTo>
                  <a:pt x="3332822" y="693902"/>
                </a:lnTo>
                <a:lnTo>
                  <a:pt x="3332822" y="701522"/>
                </a:lnTo>
                <a:close/>
              </a:path>
              <a:path w="10659745" h="701675">
                <a:moveTo>
                  <a:pt x="3279482" y="701522"/>
                </a:moveTo>
                <a:lnTo>
                  <a:pt x="3249002" y="701522"/>
                </a:lnTo>
                <a:lnTo>
                  <a:pt x="3249002" y="693902"/>
                </a:lnTo>
                <a:lnTo>
                  <a:pt x="3279482" y="693902"/>
                </a:lnTo>
                <a:lnTo>
                  <a:pt x="3279482" y="701522"/>
                </a:lnTo>
                <a:close/>
              </a:path>
              <a:path w="10659745" h="701675">
                <a:moveTo>
                  <a:pt x="3226142" y="701522"/>
                </a:moveTo>
                <a:lnTo>
                  <a:pt x="3195662" y="701522"/>
                </a:lnTo>
                <a:lnTo>
                  <a:pt x="3195662" y="693902"/>
                </a:lnTo>
                <a:lnTo>
                  <a:pt x="3226142" y="693902"/>
                </a:lnTo>
                <a:lnTo>
                  <a:pt x="3226142" y="701522"/>
                </a:lnTo>
                <a:close/>
              </a:path>
              <a:path w="10659745" h="701675">
                <a:moveTo>
                  <a:pt x="3172802" y="701522"/>
                </a:moveTo>
                <a:lnTo>
                  <a:pt x="3142322" y="701522"/>
                </a:lnTo>
                <a:lnTo>
                  <a:pt x="3142322" y="693902"/>
                </a:lnTo>
                <a:lnTo>
                  <a:pt x="3172802" y="693902"/>
                </a:lnTo>
                <a:lnTo>
                  <a:pt x="3172802" y="701522"/>
                </a:lnTo>
                <a:close/>
              </a:path>
              <a:path w="10659745" h="701675">
                <a:moveTo>
                  <a:pt x="3119462" y="701522"/>
                </a:moveTo>
                <a:lnTo>
                  <a:pt x="3088982" y="701522"/>
                </a:lnTo>
                <a:lnTo>
                  <a:pt x="3088982" y="693902"/>
                </a:lnTo>
                <a:lnTo>
                  <a:pt x="3119462" y="693902"/>
                </a:lnTo>
                <a:lnTo>
                  <a:pt x="3119462" y="701522"/>
                </a:lnTo>
                <a:close/>
              </a:path>
              <a:path w="10659745" h="701675">
                <a:moveTo>
                  <a:pt x="3066122" y="701522"/>
                </a:moveTo>
                <a:lnTo>
                  <a:pt x="3035642" y="701522"/>
                </a:lnTo>
                <a:lnTo>
                  <a:pt x="3035642" y="693902"/>
                </a:lnTo>
                <a:lnTo>
                  <a:pt x="3066122" y="693902"/>
                </a:lnTo>
                <a:lnTo>
                  <a:pt x="3066122" y="701522"/>
                </a:lnTo>
                <a:close/>
              </a:path>
              <a:path w="10659745" h="701675">
                <a:moveTo>
                  <a:pt x="3012782" y="701522"/>
                </a:moveTo>
                <a:lnTo>
                  <a:pt x="2982302" y="701522"/>
                </a:lnTo>
                <a:lnTo>
                  <a:pt x="2982302" y="693902"/>
                </a:lnTo>
                <a:lnTo>
                  <a:pt x="3012782" y="693902"/>
                </a:lnTo>
                <a:lnTo>
                  <a:pt x="3012782" y="701522"/>
                </a:lnTo>
                <a:close/>
              </a:path>
              <a:path w="10659745" h="701675">
                <a:moveTo>
                  <a:pt x="2959442" y="701522"/>
                </a:moveTo>
                <a:lnTo>
                  <a:pt x="2928962" y="701522"/>
                </a:lnTo>
                <a:lnTo>
                  <a:pt x="2928962" y="693902"/>
                </a:lnTo>
                <a:lnTo>
                  <a:pt x="2959442" y="693902"/>
                </a:lnTo>
                <a:lnTo>
                  <a:pt x="2959442" y="701522"/>
                </a:lnTo>
                <a:close/>
              </a:path>
              <a:path w="10659745" h="701675">
                <a:moveTo>
                  <a:pt x="2906102" y="701522"/>
                </a:moveTo>
                <a:lnTo>
                  <a:pt x="2875622" y="701522"/>
                </a:lnTo>
                <a:lnTo>
                  <a:pt x="2875622" y="693902"/>
                </a:lnTo>
                <a:lnTo>
                  <a:pt x="2906102" y="693902"/>
                </a:lnTo>
                <a:lnTo>
                  <a:pt x="2906102" y="701522"/>
                </a:lnTo>
                <a:close/>
              </a:path>
              <a:path w="10659745" h="701675">
                <a:moveTo>
                  <a:pt x="2852762" y="701522"/>
                </a:moveTo>
                <a:lnTo>
                  <a:pt x="2822282" y="701522"/>
                </a:lnTo>
                <a:lnTo>
                  <a:pt x="2822282" y="693902"/>
                </a:lnTo>
                <a:lnTo>
                  <a:pt x="2852762" y="693902"/>
                </a:lnTo>
                <a:lnTo>
                  <a:pt x="2852762" y="701522"/>
                </a:lnTo>
                <a:close/>
              </a:path>
              <a:path w="10659745" h="701675">
                <a:moveTo>
                  <a:pt x="2799422" y="701522"/>
                </a:moveTo>
                <a:lnTo>
                  <a:pt x="2768942" y="701522"/>
                </a:lnTo>
                <a:lnTo>
                  <a:pt x="2768942" y="693902"/>
                </a:lnTo>
                <a:lnTo>
                  <a:pt x="2799422" y="693902"/>
                </a:lnTo>
                <a:lnTo>
                  <a:pt x="2799422" y="701522"/>
                </a:lnTo>
                <a:close/>
              </a:path>
              <a:path w="10659745" h="701675">
                <a:moveTo>
                  <a:pt x="2746082" y="701522"/>
                </a:moveTo>
                <a:lnTo>
                  <a:pt x="2715602" y="701522"/>
                </a:lnTo>
                <a:lnTo>
                  <a:pt x="2715602" y="693902"/>
                </a:lnTo>
                <a:lnTo>
                  <a:pt x="2746082" y="693902"/>
                </a:lnTo>
                <a:lnTo>
                  <a:pt x="2746082" y="701522"/>
                </a:lnTo>
                <a:close/>
              </a:path>
              <a:path w="10659745" h="701675">
                <a:moveTo>
                  <a:pt x="2692742" y="701522"/>
                </a:moveTo>
                <a:lnTo>
                  <a:pt x="2662262" y="701522"/>
                </a:lnTo>
                <a:lnTo>
                  <a:pt x="2662262" y="693902"/>
                </a:lnTo>
                <a:lnTo>
                  <a:pt x="2692742" y="693902"/>
                </a:lnTo>
                <a:lnTo>
                  <a:pt x="2692742" y="701522"/>
                </a:lnTo>
                <a:close/>
              </a:path>
              <a:path w="10659745" h="701675">
                <a:moveTo>
                  <a:pt x="2639402" y="701522"/>
                </a:moveTo>
                <a:lnTo>
                  <a:pt x="2608922" y="701522"/>
                </a:lnTo>
                <a:lnTo>
                  <a:pt x="2608922" y="693902"/>
                </a:lnTo>
                <a:lnTo>
                  <a:pt x="2639402" y="693902"/>
                </a:lnTo>
                <a:lnTo>
                  <a:pt x="2639402" y="701522"/>
                </a:lnTo>
                <a:close/>
              </a:path>
              <a:path w="10659745" h="701675">
                <a:moveTo>
                  <a:pt x="2586062" y="701522"/>
                </a:moveTo>
                <a:lnTo>
                  <a:pt x="2555582" y="701522"/>
                </a:lnTo>
                <a:lnTo>
                  <a:pt x="2555582" y="693902"/>
                </a:lnTo>
                <a:lnTo>
                  <a:pt x="2586062" y="693902"/>
                </a:lnTo>
                <a:lnTo>
                  <a:pt x="2586062" y="701522"/>
                </a:lnTo>
                <a:close/>
              </a:path>
              <a:path w="10659745" h="701675">
                <a:moveTo>
                  <a:pt x="2532722" y="701522"/>
                </a:moveTo>
                <a:lnTo>
                  <a:pt x="2502242" y="701522"/>
                </a:lnTo>
                <a:lnTo>
                  <a:pt x="2502242" y="693902"/>
                </a:lnTo>
                <a:lnTo>
                  <a:pt x="2532722" y="693902"/>
                </a:lnTo>
                <a:lnTo>
                  <a:pt x="2532722" y="701522"/>
                </a:lnTo>
                <a:close/>
              </a:path>
              <a:path w="10659745" h="701675">
                <a:moveTo>
                  <a:pt x="2479382" y="701522"/>
                </a:moveTo>
                <a:lnTo>
                  <a:pt x="2448902" y="701522"/>
                </a:lnTo>
                <a:lnTo>
                  <a:pt x="2448902" y="693902"/>
                </a:lnTo>
                <a:lnTo>
                  <a:pt x="2479382" y="693902"/>
                </a:lnTo>
                <a:lnTo>
                  <a:pt x="2479382" y="701522"/>
                </a:lnTo>
                <a:close/>
              </a:path>
              <a:path w="10659745" h="701675">
                <a:moveTo>
                  <a:pt x="2426042" y="701522"/>
                </a:moveTo>
                <a:lnTo>
                  <a:pt x="2395562" y="701522"/>
                </a:lnTo>
                <a:lnTo>
                  <a:pt x="2395562" y="693902"/>
                </a:lnTo>
                <a:lnTo>
                  <a:pt x="2426042" y="693902"/>
                </a:lnTo>
                <a:lnTo>
                  <a:pt x="2426042" y="701522"/>
                </a:lnTo>
                <a:close/>
              </a:path>
              <a:path w="10659745" h="701675">
                <a:moveTo>
                  <a:pt x="2372702" y="701522"/>
                </a:moveTo>
                <a:lnTo>
                  <a:pt x="2342222" y="701522"/>
                </a:lnTo>
                <a:lnTo>
                  <a:pt x="2342222" y="693902"/>
                </a:lnTo>
                <a:lnTo>
                  <a:pt x="2372702" y="693902"/>
                </a:lnTo>
                <a:lnTo>
                  <a:pt x="2372702" y="701522"/>
                </a:lnTo>
                <a:close/>
              </a:path>
              <a:path w="10659745" h="701675">
                <a:moveTo>
                  <a:pt x="2319362" y="701522"/>
                </a:moveTo>
                <a:lnTo>
                  <a:pt x="2288882" y="701522"/>
                </a:lnTo>
                <a:lnTo>
                  <a:pt x="2288882" y="693902"/>
                </a:lnTo>
                <a:lnTo>
                  <a:pt x="2319362" y="693902"/>
                </a:lnTo>
                <a:lnTo>
                  <a:pt x="2319362" y="701522"/>
                </a:lnTo>
                <a:close/>
              </a:path>
              <a:path w="10659745" h="701675">
                <a:moveTo>
                  <a:pt x="2266022" y="701522"/>
                </a:moveTo>
                <a:lnTo>
                  <a:pt x="2235542" y="701522"/>
                </a:lnTo>
                <a:lnTo>
                  <a:pt x="2235542" y="693902"/>
                </a:lnTo>
                <a:lnTo>
                  <a:pt x="2266022" y="693902"/>
                </a:lnTo>
                <a:lnTo>
                  <a:pt x="2266022" y="701522"/>
                </a:lnTo>
                <a:close/>
              </a:path>
              <a:path w="10659745" h="701675">
                <a:moveTo>
                  <a:pt x="2212682" y="701522"/>
                </a:moveTo>
                <a:lnTo>
                  <a:pt x="2182202" y="701522"/>
                </a:lnTo>
                <a:lnTo>
                  <a:pt x="2182202" y="693902"/>
                </a:lnTo>
                <a:lnTo>
                  <a:pt x="2212682" y="693902"/>
                </a:lnTo>
                <a:lnTo>
                  <a:pt x="2212682" y="701522"/>
                </a:lnTo>
                <a:close/>
              </a:path>
              <a:path w="10659745" h="701675">
                <a:moveTo>
                  <a:pt x="2159342" y="701522"/>
                </a:moveTo>
                <a:lnTo>
                  <a:pt x="2128862" y="701522"/>
                </a:lnTo>
                <a:lnTo>
                  <a:pt x="2128862" y="693902"/>
                </a:lnTo>
                <a:lnTo>
                  <a:pt x="2159342" y="693902"/>
                </a:lnTo>
                <a:lnTo>
                  <a:pt x="2159342" y="701522"/>
                </a:lnTo>
                <a:close/>
              </a:path>
              <a:path w="10659745" h="701675">
                <a:moveTo>
                  <a:pt x="2106002" y="701522"/>
                </a:moveTo>
                <a:lnTo>
                  <a:pt x="2075522" y="701522"/>
                </a:lnTo>
                <a:lnTo>
                  <a:pt x="2075522" y="693902"/>
                </a:lnTo>
                <a:lnTo>
                  <a:pt x="2106002" y="693902"/>
                </a:lnTo>
                <a:lnTo>
                  <a:pt x="2106002" y="701522"/>
                </a:lnTo>
                <a:close/>
              </a:path>
              <a:path w="10659745" h="701675">
                <a:moveTo>
                  <a:pt x="2052662" y="701522"/>
                </a:moveTo>
                <a:lnTo>
                  <a:pt x="2022182" y="701522"/>
                </a:lnTo>
                <a:lnTo>
                  <a:pt x="2022182" y="693902"/>
                </a:lnTo>
                <a:lnTo>
                  <a:pt x="2052662" y="693902"/>
                </a:lnTo>
                <a:lnTo>
                  <a:pt x="2052662" y="701522"/>
                </a:lnTo>
                <a:close/>
              </a:path>
              <a:path w="10659745" h="701675">
                <a:moveTo>
                  <a:pt x="1999322" y="701522"/>
                </a:moveTo>
                <a:lnTo>
                  <a:pt x="1968842" y="701522"/>
                </a:lnTo>
                <a:lnTo>
                  <a:pt x="1968842" y="693902"/>
                </a:lnTo>
                <a:lnTo>
                  <a:pt x="1999322" y="693902"/>
                </a:lnTo>
                <a:lnTo>
                  <a:pt x="1999322" y="701522"/>
                </a:lnTo>
                <a:close/>
              </a:path>
              <a:path w="10659745" h="701675">
                <a:moveTo>
                  <a:pt x="1945982" y="701522"/>
                </a:moveTo>
                <a:lnTo>
                  <a:pt x="1915502" y="701522"/>
                </a:lnTo>
                <a:lnTo>
                  <a:pt x="1915502" y="693902"/>
                </a:lnTo>
                <a:lnTo>
                  <a:pt x="1945982" y="693902"/>
                </a:lnTo>
                <a:lnTo>
                  <a:pt x="1945982" y="701522"/>
                </a:lnTo>
                <a:close/>
              </a:path>
              <a:path w="10659745" h="701675">
                <a:moveTo>
                  <a:pt x="1892642" y="701522"/>
                </a:moveTo>
                <a:lnTo>
                  <a:pt x="1862162" y="701522"/>
                </a:lnTo>
                <a:lnTo>
                  <a:pt x="1862162" y="693902"/>
                </a:lnTo>
                <a:lnTo>
                  <a:pt x="1892642" y="693902"/>
                </a:lnTo>
                <a:lnTo>
                  <a:pt x="1892642" y="701522"/>
                </a:lnTo>
                <a:close/>
              </a:path>
              <a:path w="10659745" h="701675">
                <a:moveTo>
                  <a:pt x="1839302" y="701522"/>
                </a:moveTo>
                <a:lnTo>
                  <a:pt x="1808822" y="701522"/>
                </a:lnTo>
                <a:lnTo>
                  <a:pt x="1808822" y="693902"/>
                </a:lnTo>
                <a:lnTo>
                  <a:pt x="1839302" y="693902"/>
                </a:lnTo>
                <a:lnTo>
                  <a:pt x="1839302" y="701522"/>
                </a:lnTo>
                <a:close/>
              </a:path>
              <a:path w="10659745" h="701675">
                <a:moveTo>
                  <a:pt x="1785962" y="701522"/>
                </a:moveTo>
                <a:lnTo>
                  <a:pt x="1755482" y="701522"/>
                </a:lnTo>
                <a:lnTo>
                  <a:pt x="1755482" y="693902"/>
                </a:lnTo>
                <a:lnTo>
                  <a:pt x="1785962" y="693902"/>
                </a:lnTo>
                <a:lnTo>
                  <a:pt x="1785962" y="701522"/>
                </a:lnTo>
                <a:close/>
              </a:path>
              <a:path w="10659745" h="701675">
                <a:moveTo>
                  <a:pt x="1732622" y="701522"/>
                </a:moveTo>
                <a:lnTo>
                  <a:pt x="1702142" y="701522"/>
                </a:lnTo>
                <a:lnTo>
                  <a:pt x="1702142" y="693902"/>
                </a:lnTo>
                <a:lnTo>
                  <a:pt x="1732622" y="693902"/>
                </a:lnTo>
                <a:lnTo>
                  <a:pt x="1732622" y="701522"/>
                </a:lnTo>
                <a:close/>
              </a:path>
              <a:path w="10659745" h="701675">
                <a:moveTo>
                  <a:pt x="1679282" y="701522"/>
                </a:moveTo>
                <a:lnTo>
                  <a:pt x="1648802" y="701522"/>
                </a:lnTo>
                <a:lnTo>
                  <a:pt x="1648802" y="693902"/>
                </a:lnTo>
                <a:lnTo>
                  <a:pt x="1679282" y="693902"/>
                </a:lnTo>
                <a:lnTo>
                  <a:pt x="1679282" y="701522"/>
                </a:lnTo>
                <a:close/>
              </a:path>
              <a:path w="10659745" h="701675">
                <a:moveTo>
                  <a:pt x="1625942" y="701522"/>
                </a:moveTo>
                <a:lnTo>
                  <a:pt x="1595462" y="701522"/>
                </a:lnTo>
                <a:lnTo>
                  <a:pt x="1595462" y="693902"/>
                </a:lnTo>
                <a:lnTo>
                  <a:pt x="1625942" y="693902"/>
                </a:lnTo>
                <a:lnTo>
                  <a:pt x="1625942" y="701522"/>
                </a:lnTo>
                <a:close/>
              </a:path>
              <a:path w="10659745" h="701675">
                <a:moveTo>
                  <a:pt x="1572602" y="701522"/>
                </a:moveTo>
                <a:lnTo>
                  <a:pt x="1542122" y="701522"/>
                </a:lnTo>
                <a:lnTo>
                  <a:pt x="1542122" y="693902"/>
                </a:lnTo>
                <a:lnTo>
                  <a:pt x="1572602" y="693902"/>
                </a:lnTo>
                <a:lnTo>
                  <a:pt x="1572602" y="701522"/>
                </a:lnTo>
                <a:close/>
              </a:path>
              <a:path w="10659745" h="701675">
                <a:moveTo>
                  <a:pt x="1519262" y="701522"/>
                </a:moveTo>
                <a:lnTo>
                  <a:pt x="1488782" y="701522"/>
                </a:lnTo>
                <a:lnTo>
                  <a:pt x="1488782" y="693902"/>
                </a:lnTo>
                <a:lnTo>
                  <a:pt x="1519262" y="693902"/>
                </a:lnTo>
                <a:lnTo>
                  <a:pt x="1519262" y="701522"/>
                </a:lnTo>
                <a:close/>
              </a:path>
              <a:path w="10659745" h="701675">
                <a:moveTo>
                  <a:pt x="1465922" y="701522"/>
                </a:moveTo>
                <a:lnTo>
                  <a:pt x="1435442" y="701522"/>
                </a:lnTo>
                <a:lnTo>
                  <a:pt x="1435442" y="693902"/>
                </a:lnTo>
                <a:lnTo>
                  <a:pt x="1465922" y="693902"/>
                </a:lnTo>
                <a:lnTo>
                  <a:pt x="1465922" y="701522"/>
                </a:lnTo>
                <a:close/>
              </a:path>
              <a:path w="10659745" h="701675">
                <a:moveTo>
                  <a:pt x="1412582" y="701522"/>
                </a:moveTo>
                <a:lnTo>
                  <a:pt x="1382102" y="701522"/>
                </a:lnTo>
                <a:lnTo>
                  <a:pt x="1382102" y="693902"/>
                </a:lnTo>
                <a:lnTo>
                  <a:pt x="1412582" y="693902"/>
                </a:lnTo>
                <a:lnTo>
                  <a:pt x="1412582" y="701522"/>
                </a:lnTo>
                <a:close/>
              </a:path>
              <a:path w="10659745" h="701675">
                <a:moveTo>
                  <a:pt x="1359242" y="701522"/>
                </a:moveTo>
                <a:lnTo>
                  <a:pt x="1328762" y="701522"/>
                </a:lnTo>
                <a:lnTo>
                  <a:pt x="1328762" y="693902"/>
                </a:lnTo>
                <a:lnTo>
                  <a:pt x="1359242" y="693902"/>
                </a:lnTo>
                <a:lnTo>
                  <a:pt x="1359242" y="701522"/>
                </a:lnTo>
                <a:close/>
              </a:path>
              <a:path w="10659745" h="701675">
                <a:moveTo>
                  <a:pt x="1305902" y="701522"/>
                </a:moveTo>
                <a:lnTo>
                  <a:pt x="1275422" y="701522"/>
                </a:lnTo>
                <a:lnTo>
                  <a:pt x="1275422" y="693902"/>
                </a:lnTo>
                <a:lnTo>
                  <a:pt x="1305902" y="693902"/>
                </a:lnTo>
                <a:lnTo>
                  <a:pt x="1305902" y="701522"/>
                </a:lnTo>
                <a:close/>
              </a:path>
              <a:path w="10659745" h="701675">
                <a:moveTo>
                  <a:pt x="1252562" y="701522"/>
                </a:moveTo>
                <a:lnTo>
                  <a:pt x="1222082" y="701522"/>
                </a:lnTo>
                <a:lnTo>
                  <a:pt x="1222082" y="693902"/>
                </a:lnTo>
                <a:lnTo>
                  <a:pt x="1252562" y="693902"/>
                </a:lnTo>
                <a:lnTo>
                  <a:pt x="1252562" y="701522"/>
                </a:lnTo>
                <a:close/>
              </a:path>
              <a:path w="10659745" h="701675">
                <a:moveTo>
                  <a:pt x="1199222" y="701522"/>
                </a:moveTo>
                <a:lnTo>
                  <a:pt x="1168742" y="701522"/>
                </a:lnTo>
                <a:lnTo>
                  <a:pt x="1168742" y="693902"/>
                </a:lnTo>
                <a:lnTo>
                  <a:pt x="1199222" y="693902"/>
                </a:lnTo>
                <a:lnTo>
                  <a:pt x="1199222" y="701522"/>
                </a:lnTo>
                <a:close/>
              </a:path>
              <a:path w="10659745" h="701675">
                <a:moveTo>
                  <a:pt x="1145882" y="701522"/>
                </a:moveTo>
                <a:lnTo>
                  <a:pt x="1115402" y="701522"/>
                </a:lnTo>
                <a:lnTo>
                  <a:pt x="1115402" y="693902"/>
                </a:lnTo>
                <a:lnTo>
                  <a:pt x="1145882" y="693902"/>
                </a:lnTo>
                <a:lnTo>
                  <a:pt x="1145882" y="701522"/>
                </a:lnTo>
                <a:close/>
              </a:path>
              <a:path w="10659745" h="701675">
                <a:moveTo>
                  <a:pt x="1092542" y="701522"/>
                </a:moveTo>
                <a:lnTo>
                  <a:pt x="1062062" y="701522"/>
                </a:lnTo>
                <a:lnTo>
                  <a:pt x="1062062" y="693902"/>
                </a:lnTo>
                <a:lnTo>
                  <a:pt x="1092542" y="693902"/>
                </a:lnTo>
                <a:lnTo>
                  <a:pt x="1092542" y="701522"/>
                </a:lnTo>
                <a:close/>
              </a:path>
              <a:path w="10659745" h="701675">
                <a:moveTo>
                  <a:pt x="1039202" y="701522"/>
                </a:moveTo>
                <a:lnTo>
                  <a:pt x="1008722" y="701522"/>
                </a:lnTo>
                <a:lnTo>
                  <a:pt x="1008722" y="693902"/>
                </a:lnTo>
                <a:lnTo>
                  <a:pt x="1039202" y="693902"/>
                </a:lnTo>
                <a:lnTo>
                  <a:pt x="1039202" y="701522"/>
                </a:lnTo>
                <a:close/>
              </a:path>
              <a:path w="10659745" h="701675">
                <a:moveTo>
                  <a:pt x="985862" y="701522"/>
                </a:moveTo>
                <a:lnTo>
                  <a:pt x="955382" y="701522"/>
                </a:lnTo>
                <a:lnTo>
                  <a:pt x="955382" y="693902"/>
                </a:lnTo>
                <a:lnTo>
                  <a:pt x="985862" y="693902"/>
                </a:lnTo>
                <a:lnTo>
                  <a:pt x="985862" y="701522"/>
                </a:lnTo>
                <a:close/>
              </a:path>
              <a:path w="10659745" h="701675">
                <a:moveTo>
                  <a:pt x="932522" y="701522"/>
                </a:moveTo>
                <a:lnTo>
                  <a:pt x="902042" y="701522"/>
                </a:lnTo>
                <a:lnTo>
                  <a:pt x="902042" y="693902"/>
                </a:lnTo>
                <a:lnTo>
                  <a:pt x="932522" y="693902"/>
                </a:lnTo>
                <a:lnTo>
                  <a:pt x="932522" y="701522"/>
                </a:lnTo>
                <a:close/>
              </a:path>
              <a:path w="10659745" h="701675">
                <a:moveTo>
                  <a:pt x="879182" y="701522"/>
                </a:moveTo>
                <a:lnTo>
                  <a:pt x="848702" y="701522"/>
                </a:lnTo>
                <a:lnTo>
                  <a:pt x="848702" y="693902"/>
                </a:lnTo>
                <a:lnTo>
                  <a:pt x="879182" y="693902"/>
                </a:lnTo>
                <a:lnTo>
                  <a:pt x="879182" y="701522"/>
                </a:lnTo>
                <a:close/>
              </a:path>
              <a:path w="10659745" h="701675">
                <a:moveTo>
                  <a:pt x="825842" y="701522"/>
                </a:moveTo>
                <a:lnTo>
                  <a:pt x="795362" y="701522"/>
                </a:lnTo>
                <a:lnTo>
                  <a:pt x="795362" y="693902"/>
                </a:lnTo>
                <a:lnTo>
                  <a:pt x="825842" y="693902"/>
                </a:lnTo>
                <a:lnTo>
                  <a:pt x="825842" y="701522"/>
                </a:lnTo>
                <a:close/>
              </a:path>
              <a:path w="10659745" h="701675">
                <a:moveTo>
                  <a:pt x="772502" y="701522"/>
                </a:moveTo>
                <a:lnTo>
                  <a:pt x="742022" y="701522"/>
                </a:lnTo>
                <a:lnTo>
                  <a:pt x="742022" y="693902"/>
                </a:lnTo>
                <a:lnTo>
                  <a:pt x="772502" y="693902"/>
                </a:lnTo>
                <a:lnTo>
                  <a:pt x="772502" y="701522"/>
                </a:lnTo>
                <a:close/>
              </a:path>
              <a:path w="10659745" h="701675">
                <a:moveTo>
                  <a:pt x="719162" y="701522"/>
                </a:moveTo>
                <a:lnTo>
                  <a:pt x="688682" y="701522"/>
                </a:lnTo>
                <a:lnTo>
                  <a:pt x="688682" y="693902"/>
                </a:lnTo>
                <a:lnTo>
                  <a:pt x="719162" y="693902"/>
                </a:lnTo>
                <a:lnTo>
                  <a:pt x="719162" y="701522"/>
                </a:lnTo>
                <a:close/>
              </a:path>
              <a:path w="10659745" h="701675">
                <a:moveTo>
                  <a:pt x="665822" y="701522"/>
                </a:moveTo>
                <a:lnTo>
                  <a:pt x="635342" y="701522"/>
                </a:lnTo>
                <a:lnTo>
                  <a:pt x="635342" y="693902"/>
                </a:lnTo>
                <a:lnTo>
                  <a:pt x="665822" y="693902"/>
                </a:lnTo>
                <a:lnTo>
                  <a:pt x="665822" y="701522"/>
                </a:lnTo>
                <a:close/>
              </a:path>
              <a:path w="10659745" h="701675">
                <a:moveTo>
                  <a:pt x="612482" y="701522"/>
                </a:moveTo>
                <a:lnTo>
                  <a:pt x="582002" y="701522"/>
                </a:lnTo>
                <a:lnTo>
                  <a:pt x="582002" y="693902"/>
                </a:lnTo>
                <a:lnTo>
                  <a:pt x="612482" y="693902"/>
                </a:lnTo>
                <a:lnTo>
                  <a:pt x="612482" y="701522"/>
                </a:lnTo>
                <a:close/>
              </a:path>
              <a:path w="10659745" h="701675">
                <a:moveTo>
                  <a:pt x="559142" y="701522"/>
                </a:moveTo>
                <a:lnTo>
                  <a:pt x="528662" y="701522"/>
                </a:lnTo>
                <a:lnTo>
                  <a:pt x="528662" y="693902"/>
                </a:lnTo>
                <a:lnTo>
                  <a:pt x="559142" y="693902"/>
                </a:lnTo>
                <a:lnTo>
                  <a:pt x="559142" y="701522"/>
                </a:lnTo>
                <a:close/>
              </a:path>
              <a:path w="10659745" h="701675">
                <a:moveTo>
                  <a:pt x="505802" y="701522"/>
                </a:moveTo>
                <a:lnTo>
                  <a:pt x="475322" y="701522"/>
                </a:lnTo>
                <a:lnTo>
                  <a:pt x="475322" y="693902"/>
                </a:lnTo>
                <a:lnTo>
                  <a:pt x="505802" y="693902"/>
                </a:lnTo>
                <a:lnTo>
                  <a:pt x="505802" y="701522"/>
                </a:lnTo>
                <a:close/>
              </a:path>
              <a:path w="10659745" h="701675">
                <a:moveTo>
                  <a:pt x="452462" y="701522"/>
                </a:moveTo>
                <a:lnTo>
                  <a:pt x="421982" y="701522"/>
                </a:lnTo>
                <a:lnTo>
                  <a:pt x="421982" y="693902"/>
                </a:lnTo>
                <a:lnTo>
                  <a:pt x="452462" y="693902"/>
                </a:lnTo>
                <a:lnTo>
                  <a:pt x="452462" y="701522"/>
                </a:lnTo>
                <a:close/>
              </a:path>
              <a:path w="10659745" h="701675">
                <a:moveTo>
                  <a:pt x="399122" y="701522"/>
                </a:moveTo>
                <a:lnTo>
                  <a:pt x="368642" y="701522"/>
                </a:lnTo>
                <a:lnTo>
                  <a:pt x="368642" y="693902"/>
                </a:lnTo>
                <a:lnTo>
                  <a:pt x="399122" y="693902"/>
                </a:lnTo>
                <a:lnTo>
                  <a:pt x="399122" y="701522"/>
                </a:lnTo>
                <a:close/>
              </a:path>
              <a:path w="10659745" h="701675">
                <a:moveTo>
                  <a:pt x="345782" y="701522"/>
                </a:moveTo>
                <a:lnTo>
                  <a:pt x="315302" y="701522"/>
                </a:lnTo>
                <a:lnTo>
                  <a:pt x="315302" y="693902"/>
                </a:lnTo>
                <a:lnTo>
                  <a:pt x="345782" y="693902"/>
                </a:lnTo>
                <a:lnTo>
                  <a:pt x="345782" y="701522"/>
                </a:lnTo>
                <a:close/>
              </a:path>
              <a:path w="10659745" h="701675">
                <a:moveTo>
                  <a:pt x="292442" y="701522"/>
                </a:moveTo>
                <a:lnTo>
                  <a:pt x="261962" y="701522"/>
                </a:lnTo>
                <a:lnTo>
                  <a:pt x="261962" y="693902"/>
                </a:lnTo>
                <a:lnTo>
                  <a:pt x="292442" y="693902"/>
                </a:lnTo>
                <a:lnTo>
                  <a:pt x="292442" y="701522"/>
                </a:lnTo>
                <a:close/>
              </a:path>
              <a:path w="10659745" h="701675">
                <a:moveTo>
                  <a:pt x="239102" y="701522"/>
                </a:moveTo>
                <a:lnTo>
                  <a:pt x="208622" y="701522"/>
                </a:lnTo>
                <a:lnTo>
                  <a:pt x="208622" y="693902"/>
                </a:lnTo>
                <a:lnTo>
                  <a:pt x="239102" y="693902"/>
                </a:lnTo>
                <a:lnTo>
                  <a:pt x="239102" y="701522"/>
                </a:lnTo>
                <a:close/>
              </a:path>
              <a:path w="10659745" h="701675">
                <a:moveTo>
                  <a:pt x="185762" y="701522"/>
                </a:moveTo>
                <a:lnTo>
                  <a:pt x="155282" y="701522"/>
                </a:lnTo>
                <a:lnTo>
                  <a:pt x="155282" y="693902"/>
                </a:lnTo>
                <a:lnTo>
                  <a:pt x="185762" y="693902"/>
                </a:lnTo>
                <a:lnTo>
                  <a:pt x="185762" y="701522"/>
                </a:lnTo>
                <a:close/>
              </a:path>
              <a:path w="10659745" h="701675">
                <a:moveTo>
                  <a:pt x="132422" y="701522"/>
                </a:moveTo>
                <a:lnTo>
                  <a:pt x="101942" y="701522"/>
                </a:lnTo>
                <a:lnTo>
                  <a:pt x="101942" y="693902"/>
                </a:lnTo>
                <a:lnTo>
                  <a:pt x="132422" y="693902"/>
                </a:lnTo>
                <a:lnTo>
                  <a:pt x="132422" y="701522"/>
                </a:lnTo>
                <a:close/>
              </a:path>
              <a:path w="10659745" h="701675">
                <a:moveTo>
                  <a:pt x="79082" y="701522"/>
                </a:moveTo>
                <a:lnTo>
                  <a:pt x="48602" y="701522"/>
                </a:lnTo>
                <a:lnTo>
                  <a:pt x="48602" y="693902"/>
                </a:lnTo>
                <a:lnTo>
                  <a:pt x="79082" y="693902"/>
                </a:lnTo>
                <a:lnTo>
                  <a:pt x="79082" y="701522"/>
                </a:lnTo>
                <a:close/>
              </a:path>
            </a:pathLst>
          </a:custGeom>
          <a:solidFill>
            <a:srgbClr val="7E7E7E">
              <a:alpha val="30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42389" y="3923677"/>
            <a:ext cx="10659745" cy="701675"/>
          </a:xfrm>
          <a:custGeom>
            <a:avLst/>
            <a:gdLst/>
            <a:ahLst/>
            <a:cxnLst/>
            <a:rect l="l" t="t" r="r" b="b"/>
            <a:pathLst>
              <a:path w="10659745" h="701675">
                <a:moveTo>
                  <a:pt x="3809" y="697712"/>
                </a:moveTo>
                <a:lnTo>
                  <a:pt x="0" y="697712"/>
                </a:lnTo>
                <a:lnTo>
                  <a:pt x="0" y="667232"/>
                </a:lnTo>
                <a:lnTo>
                  <a:pt x="7619" y="667232"/>
                </a:lnTo>
                <a:lnTo>
                  <a:pt x="7619" y="693902"/>
                </a:lnTo>
                <a:lnTo>
                  <a:pt x="3809" y="693902"/>
                </a:lnTo>
                <a:lnTo>
                  <a:pt x="3809" y="697712"/>
                </a:lnTo>
                <a:close/>
              </a:path>
              <a:path w="10659745" h="701675">
                <a:moveTo>
                  <a:pt x="25742" y="701522"/>
                </a:moveTo>
                <a:lnTo>
                  <a:pt x="3809" y="701522"/>
                </a:lnTo>
                <a:lnTo>
                  <a:pt x="3809" y="693902"/>
                </a:lnTo>
                <a:lnTo>
                  <a:pt x="7619" y="693902"/>
                </a:lnTo>
                <a:lnTo>
                  <a:pt x="7619" y="697712"/>
                </a:lnTo>
                <a:lnTo>
                  <a:pt x="25742" y="697712"/>
                </a:lnTo>
                <a:lnTo>
                  <a:pt x="25742" y="701522"/>
                </a:lnTo>
                <a:close/>
              </a:path>
              <a:path w="10659745" h="701675">
                <a:moveTo>
                  <a:pt x="25742" y="697712"/>
                </a:moveTo>
                <a:lnTo>
                  <a:pt x="7619" y="697712"/>
                </a:lnTo>
                <a:lnTo>
                  <a:pt x="7619" y="693902"/>
                </a:lnTo>
                <a:lnTo>
                  <a:pt x="25742" y="693902"/>
                </a:lnTo>
                <a:lnTo>
                  <a:pt x="25742" y="697712"/>
                </a:lnTo>
                <a:close/>
              </a:path>
              <a:path w="10659745" h="701675">
                <a:moveTo>
                  <a:pt x="7619" y="644372"/>
                </a:moveTo>
                <a:lnTo>
                  <a:pt x="0" y="644372"/>
                </a:lnTo>
                <a:lnTo>
                  <a:pt x="0" y="613892"/>
                </a:lnTo>
                <a:lnTo>
                  <a:pt x="7619" y="613892"/>
                </a:lnTo>
                <a:lnTo>
                  <a:pt x="7619" y="644372"/>
                </a:lnTo>
                <a:close/>
              </a:path>
              <a:path w="10659745" h="701675">
                <a:moveTo>
                  <a:pt x="7619" y="591032"/>
                </a:moveTo>
                <a:lnTo>
                  <a:pt x="0" y="591032"/>
                </a:lnTo>
                <a:lnTo>
                  <a:pt x="0" y="560552"/>
                </a:lnTo>
                <a:lnTo>
                  <a:pt x="7619" y="560552"/>
                </a:lnTo>
                <a:lnTo>
                  <a:pt x="7619" y="591032"/>
                </a:lnTo>
                <a:close/>
              </a:path>
              <a:path w="10659745" h="701675">
                <a:moveTo>
                  <a:pt x="7619" y="537692"/>
                </a:moveTo>
                <a:lnTo>
                  <a:pt x="0" y="537692"/>
                </a:lnTo>
                <a:lnTo>
                  <a:pt x="0" y="507212"/>
                </a:lnTo>
                <a:lnTo>
                  <a:pt x="7619" y="507212"/>
                </a:lnTo>
                <a:lnTo>
                  <a:pt x="7619" y="537692"/>
                </a:lnTo>
                <a:close/>
              </a:path>
              <a:path w="10659745" h="701675">
                <a:moveTo>
                  <a:pt x="7619" y="484352"/>
                </a:moveTo>
                <a:lnTo>
                  <a:pt x="0" y="484352"/>
                </a:lnTo>
                <a:lnTo>
                  <a:pt x="0" y="453872"/>
                </a:lnTo>
                <a:lnTo>
                  <a:pt x="7619" y="453872"/>
                </a:lnTo>
                <a:lnTo>
                  <a:pt x="7619" y="484352"/>
                </a:lnTo>
                <a:close/>
              </a:path>
              <a:path w="10659745" h="701675">
                <a:moveTo>
                  <a:pt x="7619" y="431012"/>
                </a:moveTo>
                <a:lnTo>
                  <a:pt x="0" y="431012"/>
                </a:lnTo>
                <a:lnTo>
                  <a:pt x="0" y="400532"/>
                </a:lnTo>
                <a:lnTo>
                  <a:pt x="7619" y="400532"/>
                </a:lnTo>
                <a:lnTo>
                  <a:pt x="7619" y="431012"/>
                </a:lnTo>
                <a:close/>
              </a:path>
              <a:path w="10659745" h="701675">
                <a:moveTo>
                  <a:pt x="7619" y="377672"/>
                </a:moveTo>
                <a:lnTo>
                  <a:pt x="0" y="377672"/>
                </a:lnTo>
                <a:lnTo>
                  <a:pt x="0" y="347192"/>
                </a:lnTo>
                <a:lnTo>
                  <a:pt x="7619" y="347192"/>
                </a:lnTo>
                <a:lnTo>
                  <a:pt x="7619" y="377672"/>
                </a:lnTo>
                <a:close/>
              </a:path>
              <a:path w="10659745" h="701675">
                <a:moveTo>
                  <a:pt x="7619" y="324332"/>
                </a:moveTo>
                <a:lnTo>
                  <a:pt x="0" y="324332"/>
                </a:lnTo>
                <a:lnTo>
                  <a:pt x="0" y="293852"/>
                </a:lnTo>
                <a:lnTo>
                  <a:pt x="7619" y="293852"/>
                </a:lnTo>
                <a:lnTo>
                  <a:pt x="7619" y="324332"/>
                </a:lnTo>
                <a:close/>
              </a:path>
              <a:path w="10659745" h="701675">
                <a:moveTo>
                  <a:pt x="7619" y="270992"/>
                </a:moveTo>
                <a:lnTo>
                  <a:pt x="0" y="270992"/>
                </a:lnTo>
                <a:lnTo>
                  <a:pt x="0" y="240512"/>
                </a:lnTo>
                <a:lnTo>
                  <a:pt x="7619" y="240512"/>
                </a:lnTo>
                <a:lnTo>
                  <a:pt x="7619" y="270992"/>
                </a:lnTo>
                <a:close/>
              </a:path>
              <a:path w="10659745" h="701675">
                <a:moveTo>
                  <a:pt x="7619" y="217652"/>
                </a:moveTo>
                <a:lnTo>
                  <a:pt x="0" y="217652"/>
                </a:lnTo>
                <a:lnTo>
                  <a:pt x="0" y="187172"/>
                </a:lnTo>
                <a:lnTo>
                  <a:pt x="7619" y="187172"/>
                </a:lnTo>
                <a:lnTo>
                  <a:pt x="7619" y="217652"/>
                </a:lnTo>
                <a:close/>
              </a:path>
              <a:path w="10659745" h="701675">
                <a:moveTo>
                  <a:pt x="7619" y="164312"/>
                </a:moveTo>
                <a:lnTo>
                  <a:pt x="0" y="164312"/>
                </a:lnTo>
                <a:lnTo>
                  <a:pt x="0" y="133832"/>
                </a:lnTo>
                <a:lnTo>
                  <a:pt x="7619" y="133832"/>
                </a:lnTo>
                <a:lnTo>
                  <a:pt x="7619" y="164312"/>
                </a:lnTo>
                <a:close/>
              </a:path>
              <a:path w="10659745" h="701675">
                <a:moveTo>
                  <a:pt x="7619" y="110972"/>
                </a:moveTo>
                <a:lnTo>
                  <a:pt x="0" y="110972"/>
                </a:lnTo>
                <a:lnTo>
                  <a:pt x="0" y="80492"/>
                </a:lnTo>
                <a:lnTo>
                  <a:pt x="7619" y="80492"/>
                </a:lnTo>
                <a:lnTo>
                  <a:pt x="7619" y="110972"/>
                </a:lnTo>
                <a:close/>
              </a:path>
              <a:path w="10659745" h="701675">
                <a:moveTo>
                  <a:pt x="7619" y="57632"/>
                </a:moveTo>
                <a:lnTo>
                  <a:pt x="0" y="57632"/>
                </a:lnTo>
                <a:lnTo>
                  <a:pt x="0" y="27152"/>
                </a:lnTo>
                <a:lnTo>
                  <a:pt x="7619" y="27152"/>
                </a:lnTo>
                <a:lnTo>
                  <a:pt x="7619" y="57632"/>
                </a:lnTo>
                <a:close/>
              </a:path>
              <a:path w="10659745" h="701675">
                <a:moveTo>
                  <a:pt x="7137" y="4292"/>
                </a:moveTo>
                <a:lnTo>
                  <a:pt x="0" y="4292"/>
                </a:lnTo>
                <a:lnTo>
                  <a:pt x="0" y="0"/>
                </a:lnTo>
                <a:lnTo>
                  <a:pt x="33820" y="0"/>
                </a:lnTo>
                <a:lnTo>
                  <a:pt x="33820" y="3809"/>
                </a:lnTo>
                <a:lnTo>
                  <a:pt x="7619" y="3809"/>
                </a:lnTo>
                <a:lnTo>
                  <a:pt x="7137" y="4292"/>
                </a:lnTo>
                <a:close/>
              </a:path>
              <a:path w="10659745" h="701675">
                <a:moveTo>
                  <a:pt x="7619" y="7619"/>
                </a:moveTo>
                <a:lnTo>
                  <a:pt x="3809" y="7619"/>
                </a:lnTo>
                <a:lnTo>
                  <a:pt x="7619" y="3809"/>
                </a:lnTo>
                <a:lnTo>
                  <a:pt x="7619" y="7619"/>
                </a:lnTo>
                <a:close/>
              </a:path>
              <a:path w="10659745" h="701675">
                <a:moveTo>
                  <a:pt x="33820" y="7619"/>
                </a:moveTo>
                <a:lnTo>
                  <a:pt x="7619" y="7619"/>
                </a:lnTo>
                <a:lnTo>
                  <a:pt x="7619" y="3809"/>
                </a:lnTo>
                <a:lnTo>
                  <a:pt x="33820" y="3809"/>
                </a:lnTo>
                <a:lnTo>
                  <a:pt x="33820" y="7619"/>
                </a:lnTo>
                <a:close/>
              </a:path>
              <a:path w="10659745" h="701675">
                <a:moveTo>
                  <a:pt x="87160" y="7619"/>
                </a:moveTo>
                <a:lnTo>
                  <a:pt x="56680" y="7619"/>
                </a:lnTo>
                <a:lnTo>
                  <a:pt x="56680" y="0"/>
                </a:lnTo>
                <a:lnTo>
                  <a:pt x="87160" y="0"/>
                </a:lnTo>
                <a:lnTo>
                  <a:pt x="87160" y="7619"/>
                </a:lnTo>
                <a:close/>
              </a:path>
              <a:path w="10659745" h="701675">
                <a:moveTo>
                  <a:pt x="140500" y="7619"/>
                </a:moveTo>
                <a:lnTo>
                  <a:pt x="110020" y="7619"/>
                </a:lnTo>
                <a:lnTo>
                  <a:pt x="110020" y="0"/>
                </a:lnTo>
                <a:lnTo>
                  <a:pt x="140500" y="0"/>
                </a:lnTo>
                <a:lnTo>
                  <a:pt x="140500" y="7619"/>
                </a:lnTo>
                <a:close/>
              </a:path>
              <a:path w="10659745" h="701675">
                <a:moveTo>
                  <a:pt x="193840" y="7619"/>
                </a:moveTo>
                <a:lnTo>
                  <a:pt x="163360" y="7619"/>
                </a:lnTo>
                <a:lnTo>
                  <a:pt x="163360" y="0"/>
                </a:lnTo>
                <a:lnTo>
                  <a:pt x="193840" y="0"/>
                </a:lnTo>
                <a:lnTo>
                  <a:pt x="193840" y="7619"/>
                </a:lnTo>
                <a:close/>
              </a:path>
              <a:path w="10659745" h="701675">
                <a:moveTo>
                  <a:pt x="247180" y="7619"/>
                </a:moveTo>
                <a:lnTo>
                  <a:pt x="216700" y="7619"/>
                </a:lnTo>
                <a:lnTo>
                  <a:pt x="216700" y="0"/>
                </a:lnTo>
                <a:lnTo>
                  <a:pt x="247180" y="0"/>
                </a:lnTo>
                <a:lnTo>
                  <a:pt x="247180" y="7619"/>
                </a:lnTo>
                <a:close/>
              </a:path>
              <a:path w="10659745" h="701675">
                <a:moveTo>
                  <a:pt x="300520" y="7619"/>
                </a:moveTo>
                <a:lnTo>
                  <a:pt x="270040" y="7619"/>
                </a:lnTo>
                <a:lnTo>
                  <a:pt x="270040" y="0"/>
                </a:lnTo>
                <a:lnTo>
                  <a:pt x="300520" y="0"/>
                </a:lnTo>
                <a:lnTo>
                  <a:pt x="300520" y="7619"/>
                </a:lnTo>
                <a:close/>
              </a:path>
              <a:path w="10659745" h="701675">
                <a:moveTo>
                  <a:pt x="353860" y="7619"/>
                </a:moveTo>
                <a:lnTo>
                  <a:pt x="323380" y="7619"/>
                </a:lnTo>
                <a:lnTo>
                  <a:pt x="323380" y="0"/>
                </a:lnTo>
                <a:lnTo>
                  <a:pt x="353860" y="0"/>
                </a:lnTo>
                <a:lnTo>
                  <a:pt x="353860" y="7619"/>
                </a:lnTo>
                <a:close/>
              </a:path>
              <a:path w="10659745" h="701675">
                <a:moveTo>
                  <a:pt x="407200" y="7619"/>
                </a:moveTo>
                <a:lnTo>
                  <a:pt x="376720" y="7619"/>
                </a:lnTo>
                <a:lnTo>
                  <a:pt x="376720" y="0"/>
                </a:lnTo>
                <a:lnTo>
                  <a:pt x="407200" y="0"/>
                </a:lnTo>
                <a:lnTo>
                  <a:pt x="407200" y="7619"/>
                </a:lnTo>
                <a:close/>
              </a:path>
              <a:path w="10659745" h="701675">
                <a:moveTo>
                  <a:pt x="460540" y="7619"/>
                </a:moveTo>
                <a:lnTo>
                  <a:pt x="430060" y="7619"/>
                </a:lnTo>
                <a:lnTo>
                  <a:pt x="430060" y="0"/>
                </a:lnTo>
                <a:lnTo>
                  <a:pt x="460540" y="0"/>
                </a:lnTo>
                <a:lnTo>
                  <a:pt x="460540" y="7619"/>
                </a:lnTo>
                <a:close/>
              </a:path>
              <a:path w="10659745" h="701675">
                <a:moveTo>
                  <a:pt x="513880" y="7619"/>
                </a:moveTo>
                <a:lnTo>
                  <a:pt x="483400" y="7619"/>
                </a:lnTo>
                <a:lnTo>
                  <a:pt x="483400" y="0"/>
                </a:lnTo>
                <a:lnTo>
                  <a:pt x="513880" y="0"/>
                </a:lnTo>
                <a:lnTo>
                  <a:pt x="513880" y="7619"/>
                </a:lnTo>
                <a:close/>
              </a:path>
              <a:path w="10659745" h="701675">
                <a:moveTo>
                  <a:pt x="567220" y="7619"/>
                </a:moveTo>
                <a:lnTo>
                  <a:pt x="536740" y="7619"/>
                </a:lnTo>
                <a:lnTo>
                  <a:pt x="536740" y="0"/>
                </a:lnTo>
                <a:lnTo>
                  <a:pt x="567220" y="0"/>
                </a:lnTo>
                <a:lnTo>
                  <a:pt x="567220" y="7619"/>
                </a:lnTo>
                <a:close/>
              </a:path>
              <a:path w="10659745" h="701675">
                <a:moveTo>
                  <a:pt x="620560" y="7619"/>
                </a:moveTo>
                <a:lnTo>
                  <a:pt x="590080" y="7619"/>
                </a:lnTo>
                <a:lnTo>
                  <a:pt x="590080" y="0"/>
                </a:lnTo>
                <a:lnTo>
                  <a:pt x="620560" y="0"/>
                </a:lnTo>
                <a:lnTo>
                  <a:pt x="620560" y="7619"/>
                </a:lnTo>
                <a:close/>
              </a:path>
              <a:path w="10659745" h="701675">
                <a:moveTo>
                  <a:pt x="673900" y="7619"/>
                </a:moveTo>
                <a:lnTo>
                  <a:pt x="643420" y="7619"/>
                </a:lnTo>
                <a:lnTo>
                  <a:pt x="643420" y="0"/>
                </a:lnTo>
                <a:lnTo>
                  <a:pt x="673900" y="0"/>
                </a:lnTo>
                <a:lnTo>
                  <a:pt x="673900" y="7619"/>
                </a:lnTo>
                <a:close/>
              </a:path>
              <a:path w="10659745" h="701675">
                <a:moveTo>
                  <a:pt x="727240" y="7619"/>
                </a:moveTo>
                <a:lnTo>
                  <a:pt x="696760" y="7619"/>
                </a:lnTo>
                <a:lnTo>
                  <a:pt x="696760" y="0"/>
                </a:lnTo>
                <a:lnTo>
                  <a:pt x="727240" y="0"/>
                </a:lnTo>
                <a:lnTo>
                  <a:pt x="727240" y="7619"/>
                </a:lnTo>
                <a:close/>
              </a:path>
              <a:path w="10659745" h="701675">
                <a:moveTo>
                  <a:pt x="780580" y="7619"/>
                </a:moveTo>
                <a:lnTo>
                  <a:pt x="750100" y="7619"/>
                </a:lnTo>
                <a:lnTo>
                  <a:pt x="750100" y="0"/>
                </a:lnTo>
                <a:lnTo>
                  <a:pt x="780580" y="0"/>
                </a:lnTo>
                <a:lnTo>
                  <a:pt x="780580" y="7619"/>
                </a:lnTo>
                <a:close/>
              </a:path>
              <a:path w="10659745" h="701675">
                <a:moveTo>
                  <a:pt x="833920" y="7619"/>
                </a:moveTo>
                <a:lnTo>
                  <a:pt x="803440" y="7619"/>
                </a:lnTo>
                <a:lnTo>
                  <a:pt x="803440" y="0"/>
                </a:lnTo>
                <a:lnTo>
                  <a:pt x="833920" y="0"/>
                </a:lnTo>
                <a:lnTo>
                  <a:pt x="833920" y="7619"/>
                </a:lnTo>
                <a:close/>
              </a:path>
              <a:path w="10659745" h="701675">
                <a:moveTo>
                  <a:pt x="887260" y="7619"/>
                </a:moveTo>
                <a:lnTo>
                  <a:pt x="856780" y="7619"/>
                </a:lnTo>
                <a:lnTo>
                  <a:pt x="856780" y="0"/>
                </a:lnTo>
                <a:lnTo>
                  <a:pt x="887260" y="0"/>
                </a:lnTo>
                <a:lnTo>
                  <a:pt x="887260" y="7619"/>
                </a:lnTo>
                <a:close/>
              </a:path>
              <a:path w="10659745" h="701675">
                <a:moveTo>
                  <a:pt x="940600" y="7619"/>
                </a:moveTo>
                <a:lnTo>
                  <a:pt x="910120" y="7619"/>
                </a:lnTo>
                <a:lnTo>
                  <a:pt x="910120" y="0"/>
                </a:lnTo>
                <a:lnTo>
                  <a:pt x="940600" y="0"/>
                </a:lnTo>
                <a:lnTo>
                  <a:pt x="940600" y="7619"/>
                </a:lnTo>
                <a:close/>
              </a:path>
              <a:path w="10659745" h="701675">
                <a:moveTo>
                  <a:pt x="993940" y="7619"/>
                </a:moveTo>
                <a:lnTo>
                  <a:pt x="963460" y="7619"/>
                </a:lnTo>
                <a:lnTo>
                  <a:pt x="963460" y="0"/>
                </a:lnTo>
                <a:lnTo>
                  <a:pt x="993940" y="0"/>
                </a:lnTo>
                <a:lnTo>
                  <a:pt x="993940" y="7619"/>
                </a:lnTo>
                <a:close/>
              </a:path>
              <a:path w="10659745" h="701675">
                <a:moveTo>
                  <a:pt x="1047280" y="7619"/>
                </a:moveTo>
                <a:lnTo>
                  <a:pt x="1016800" y="7619"/>
                </a:lnTo>
                <a:lnTo>
                  <a:pt x="1016800" y="0"/>
                </a:lnTo>
                <a:lnTo>
                  <a:pt x="1047280" y="0"/>
                </a:lnTo>
                <a:lnTo>
                  <a:pt x="1047280" y="7619"/>
                </a:lnTo>
                <a:close/>
              </a:path>
              <a:path w="10659745" h="701675">
                <a:moveTo>
                  <a:pt x="1100620" y="7619"/>
                </a:moveTo>
                <a:lnTo>
                  <a:pt x="1070140" y="7619"/>
                </a:lnTo>
                <a:lnTo>
                  <a:pt x="1070140" y="0"/>
                </a:lnTo>
                <a:lnTo>
                  <a:pt x="1100620" y="0"/>
                </a:lnTo>
                <a:lnTo>
                  <a:pt x="1100620" y="7619"/>
                </a:lnTo>
                <a:close/>
              </a:path>
              <a:path w="10659745" h="701675">
                <a:moveTo>
                  <a:pt x="1153960" y="7619"/>
                </a:moveTo>
                <a:lnTo>
                  <a:pt x="1123480" y="7619"/>
                </a:lnTo>
                <a:lnTo>
                  <a:pt x="1123480" y="0"/>
                </a:lnTo>
                <a:lnTo>
                  <a:pt x="1153960" y="0"/>
                </a:lnTo>
                <a:lnTo>
                  <a:pt x="1153960" y="7619"/>
                </a:lnTo>
                <a:close/>
              </a:path>
              <a:path w="10659745" h="701675">
                <a:moveTo>
                  <a:pt x="1207300" y="7619"/>
                </a:moveTo>
                <a:lnTo>
                  <a:pt x="1176820" y="7619"/>
                </a:lnTo>
                <a:lnTo>
                  <a:pt x="1176820" y="0"/>
                </a:lnTo>
                <a:lnTo>
                  <a:pt x="1207300" y="0"/>
                </a:lnTo>
                <a:lnTo>
                  <a:pt x="1207300" y="7619"/>
                </a:lnTo>
                <a:close/>
              </a:path>
              <a:path w="10659745" h="701675">
                <a:moveTo>
                  <a:pt x="1260640" y="7619"/>
                </a:moveTo>
                <a:lnTo>
                  <a:pt x="1230160" y="7619"/>
                </a:lnTo>
                <a:lnTo>
                  <a:pt x="1230160" y="0"/>
                </a:lnTo>
                <a:lnTo>
                  <a:pt x="1260640" y="0"/>
                </a:lnTo>
                <a:lnTo>
                  <a:pt x="1260640" y="7619"/>
                </a:lnTo>
                <a:close/>
              </a:path>
              <a:path w="10659745" h="701675">
                <a:moveTo>
                  <a:pt x="1313980" y="7619"/>
                </a:moveTo>
                <a:lnTo>
                  <a:pt x="1283500" y="7619"/>
                </a:lnTo>
                <a:lnTo>
                  <a:pt x="1283500" y="0"/>
                </a:lnTo>
                <a:lnTo>
                  <a:pt x="1313980" y="0"/>
                </a:lnTo>
                <a:lnTo>
                  <a:pt x="1313980" y="7619"/>
                </a:lnTo>
                <a:close/>
              </a:path>
              <a:path w="10659745" h="701675">
                <a:moveTo>
                  <a:pt x="1367320" y="7619"/>
                </a:moveTo>
                <a:lnTo>
                  <a:pt x="1336840" y="7619"/>
                </a:lnTo>
                <a:lnTo>
                  <a:pt x="1336840" y="0"/>
                </a:lnTo>
                <a:lnTo>
                  <a:pt x="1367320" y="0"/>
                </a:lnTo>
                <a:lnTo>
                  <a:pt x="1367320" y="7619"/>
                </a:lnTo>
                <a:close/>
              </a:path>
              <a:path w="10659745" h="701675">
                <a:moveTo>
                  <a:pt x="1420660" y="7619"/>
                </a:moveTo>
                <a:lnTo>
                  <a:pt x="1390180" y="7619"/>
                </a:lnTo>
                <a:lnTo>
                  <a:pt x="1390180" y="0"/>
                </a:lnTo>
                <a:lnTo>
                  <a:pt x="1420660" y="0"/>
                </a:lnTo>
                <a:lnTo>
                  <a:pt x="1420660" y="7619"/>
                </a:lnTo>
                <a:close/>
              </a:path>
              <a:path w="10659745" h="701675">
                <a:moveTo>
                  <a:pt x="1474000" y="7619"/>
                </a:moveTo>
                <a:lnTo>
                  <a:pt x="1443520" y="7619"/>
                </a:lnTo>
                <a:lnTo>
                  <a:pt x="1443520" y="0"/>
                </a:lnTo>
                <a:lnTo>
                  <a:pt x="1474000" y="0"/>
                </a:lnTo>
                <a:lnTo>
                  <a:pt x="1474000" y="7619"/>
                </a:lnTo>
                <a:close/>
              </a:path>
              <a:path w="10659745" h="701675">
                <a:moveTo>
                  <a:pt x="1527340" y="7619"/>
                </a:moveTo>
                <a:lnTo>
                  <a:pt x="1496860" y="7619"/>
                </a:lnTo>
                <a:lnTo>
                  <a:pt x="1496860" y="0"/>
                </a:lnTo>
                <a:lnTo>
                  <a:pt x="1527340" y="0"/>
                </a:lnTo>
                <a:lnTo>
                  <a:pt x="1527340" y="7619"/>
                </a:lnTo>
                <a:close/>
              </a:path>
              <a:path w="10659745" h="701675">
                <a:moveTo>
                  <a:pt x="1580680" y="7619"/>
                </a:moveTo>
                <a:lnTo>
                  <a:pt x="1550200" y="7619"/>
                </a:lnTo>
                <a:lnTo>
                  <a:pt x="1550200" y="0"/>
                </a:lnTo>
                <a:lnTo>
                  <a:pt x="1580680" y="0"/>
                </a:lnTo>
                <a:lnTo>
                  <a:pt x="1580680" y="7619"/>
                </a:lnTo>
                <a:close/>
              </a:path>
              <a:path w="10659745" h="701675">
                <a:moveTo>
                  <a:pt x="1634020" y="7619"/>
                </a:moveTo>
                <a:lnTo>
                  <a:pt x="1603540" y="7619"/>
                </a:lnTo>
                <a:lnTo>
                  <a:pt x="1603540" y="0"/>
                </a:lnTo>
                <a:lnTo>
                  <a:pt x="1634020" y="0"/>
                </a:lnTo>
                <a:lnTo>
                  <a:pt x="1634020" y="7619"/>
                </a:lnTo>
                <a:close/>
              </a:path>
              <a:path w="10659745" h="701675">
                <a:moveTo>
                  <a:pt x="1687360" y="7619"/>
                </a:moveTo>
                <a:lnTo>
                  <a:pt x="1656880" y="7619"/>
                </a:lnTo>
                <a:lnTo>
                  <a:pt x="1656880" y="0"/>
                </a:lnTo>
                <a:lnTo>
                  <a:pt x="1687360" y="0"/>
                </a:lnTo>
                <a:lnTo>
                  <a:pt x="1687360" y="7619"/>
                </a:lnTo>
                <a:close/>
              </a:path>
              <a:path w="10659745" h="701675">
                <a:moveTo>
                  <a:pt x="1740700" y="7619"/>
                </a:moveTo>
                <a:lnTo>
                  <a:pt x="1710220" y="7619"/>
                </a:lnTo>
                <a:lnTo>
                  <a:pt x="1710220" y="0"/>
                </a:lnTo>
                <a:lnTo>
                  <a:pt x="1740700" y="0"/>
                </a:lnTo>
                <a:lnTo>
                  <a:pt x="1740700" y="7619"/>
                </a:lnTo>
                <a:close/>
              </a:path>
              <a:path w="10659745" h="701675">
                <a:moveTo>
                  <a:pt x="1794040" y="7619"/>
                </a:moveTo>
                <a:lnTo>
                  <a:pt x="1763560" y="7619"/>
                </a:lnTo>
                <a:lnTo>
                  <a:pt x="1763560" y="0"/>
                </a:lnTo>
                <a:lnTo>
                  <a:pt x="1794040" y="0"/>
                </a:lnTo>
                <a:lnTo>
                  <a:pt x="1794040" y="7619"/>
                </a:lnTo>
                <a:close/>
              </a:path>
              <a:path w="10659745" h="701675">
                <a:moveTo>
                  <a:pt x="1847380" y="7619"/>
                </a:moveTo>
                <a:lnTo>
                  <a:pt x="1816900" y="7619"/>
                </a:lnTo>
                <a:lnTo>
                  <a:pt x="1816900" y="0"/>
                </a:lnTo>
                <a:lnTo>
                  <a:pt x="1847380" y="0"/>
                </a:lnTo>
                <a:lnTo>
                  <a:pt x="1847380" y="7619"/>
                </a:lnTo>
                <a:close/>
              </a:path>
              <a:path w="10659745" h="701675">
                <a:moveTo>
                  <a:pt x="1900720" y="7619"/>
                </a:moveTo>
                <a:lnTo>
                  <a:pt x="1870240" y="7619"/>
                </a:lnTo>
                <a:lnTo>
                  <a:pt x="1870240" y="0"/>
                </a:lnTo>
                <a:lnTo>
                  <a:pt x="1900720" y="0"/>
                </a:lnTo>
                <a:lnTo>
                  <a:pt x="1900720" y="7619"/>
                </a:lnTo>
                <a:close/>
              </a:path>
              <a:path w="10659745" h="701675">
                <a:moveTo>
                  <a:pt x="1954060" y="7619"/>
                </a:moveTo>
                <a:lnTo>
                  <a:pt x="1923580" y="7619"/>
                </a:lnTo>
                <a:lnTo>
                  <a:pt x="1923580" y="0"/>
                </a:lnTo>
                <a:lnTo>
                  <a:pt x="1954060" y="0"/>
                </a:lnTo>
                <a:lnTo>
                  <a:pt x="1954060" y="7619"/>
                </a:lnTo>
                <a:close/>
              </a:path>
              <a:path w="10659745" h="701675">
                <a:moveTo>
                  <a:pt x="2007400" y="7619"/>
                </a:moveTo>
                <a:lnTo>
                  <a:pt x="1976920" y="7619"/>
                </a:lnTo>
                <a:lnTo>
                  <a:pt x="1976920" y="0"/>
                </a:lnTo>
                <a:lnTo>
                  <a:pt x="2007400" y="0"/>
                </a:lnTo>
                <a:lnTo>
                  <a:pt x="2007400" y="7619"/>
                </a:lnTo>
                <a:close/>
              </a:path>
              <a:path w="10659745" h="701675">
                <a:moveTo>
                  <a:pt x="2060740" y="7619"/>
                </a:moveTo>
                <a:lnTo>
                  <a:pt x="2030260" y="7619"/>
                </a:lnTo>
                <a:lnTo>
                  <a:pt x="2030260" y="0"/>
                </a:lnTo>
                <a:lnTo>
                  <a:pt x="2060740" y="0"/>
                </a:lnTo>
                <a:lnTo>
                  <a:pt x="2060740" y="7619"/>
                </a:lnTo>
                <a:close/>
              </a:path>
              <a:path w="10659745" h="701675">
                <a:moveTo>
                  <a:pt x="2114080" y="7619"/>
                </a:moveTo>
                <a:lnTo>
                  <a:pt x="2083600" y="7619"/>
                </a:lnTo>
                <a:lnTo>
                  <a:pt x="2083600" y="0"/>
                </a:lnTo>
                <a:lnTo>
                  <a:pt x="2114080" y="0"/>
                </a:lnTo>
                <a:lnTo>
                  <a:pt x="2114080" y="7619"/>
                </a:lnTo>
                <a:close/>
              </a:path>
              <a:path w="10659745" h="701675">
                <a:moveTo>
                  <a:pt x="2167420" y="7619"/>
                </a:moveTo>
                <a:lnTo>
                  <a:pt x="2136940" y="7619"/>
                </a:lnTo>
                <a:lnTo>
                  <a:pt x="2136940" y="0"/>
                </a:lnTo>
                <a:lnTo>
                  <a:pt x="2167420" y="0"/>
                </a:lnTo>
                <a:lnTo>
                  <a:pt x="2167420" y="7619"/>
                </a:lnTo>
                <a:close/>
              </a:path>
              <a:path w="10659745" h="701675">
                <a:moveTo>
                  <a:pt x="2220760" y="7619"/>
                </a:moveTo>
                <a:lnTo>
                  <a:pt x="2190280" y="7619"/>
                </a:lnTo>
                <a:lnTo>
                  <a:pt x="2190280" y="0"/>
                </a:lnTo>
                <a:lnTo>
                  <a:pt x="2220760" y="0"/>
                </a:lnTo>
                <a:lnTo>
                  <a:pt x="2220760" y="7619"/>
                </a:lnTo>
                <a:close/>
              </a:path>
              <a:path w="10659745" h="701675">
                <a:moveTo>
                  <a:pt x="2274100" y="7619"/>
                </a:moveTo>
                <a:lnTo>
                  <a:pt x="2243620" y="7619"/>
                </a:lnTo>
                <a:lnTo>
                  <a:pt x="2243620" y="0"/>
                </a:lnTo>
                <a:lnTo>
                  <a:pt x="2274100" y="0"/>
                </a:lnTo>
                <a:lnTo>
                  <a:pt x="2274100" y="7619"/>
                </a:lnTo>
                <a:close/>
              </a:path>
              <a:path w="10659745" h="701675">
                <a:moveTo>
                  <a:pt x="2327440" y="7619"/>
                </a:moveTo>
                <a:lnTo>
                  <a:pt x="2296960" y="7619"/>
                </a:lnTo>
                <a:lnTo>
                  <a:pt x="2296960" y="0"/>
                </a:lnTo>
                <a:lnTo>
                  <a:pt x="2327440" y="0"/>
                </a:lnTo>
                <a:lnTo>
                  <a:pt x="2327440" y="7619"/>
                </a:lnTo>
                <a:close/>
              </a:path>
              <a:path w="10659745" h="701675">
                <a:moveTo>
                  <a:pt x="2380780" y="7619"/>
                </a:moveTo>
                <a:lnTo>
                  <a:pt x="2350300" y="7619"/>
                </a:lnTo>
                <a:lnTo>
                  <a:pt x="2350300" y="0"/>
                </a:lnTo>
                <a:lnTo>
                  <a:pt x="2380780" y="0"/>
                </a:lnTo>
                <a:lnTo>
                  <a:pt x="2380780" y="7619"/>
                </a:lnTo>
                <a:close/>
              </a:path>
              <a:path w="10659745" h="701675">
                <a:moveTo>
                  <a:pt x="2434120" y="7619"/>
                </a:moveTo>
                <a:lnTo>
                  <a:pt x="2403640" y="7619"/>
                </a:lnTo>
                <a:lnTo>
                  <a:pt x="2403640" y="0"/>
                </a:lnTo>
                <a:lnTo>
                  <a:pt x="2434120" y="0"/>
                </a:lnTo>
                <a:lnTo>
                  <a:pt x="2434120" y="7619"/>
                </a:lnTo>
                <a:close/>
              </a:path>
              <a:path w="10659745" h="701675">
                <a:moveTo>
                  <a:pt x="2487460" y="7619"/>
                </a:moveTo>
                <a:lnTo>
                  <a:pt x="2456980" y="7619"/>
                </a:lnTo>
                <a:lnTo>
                  <a:pt x="2456980" y="0"/>
                </a:lnTo>
                <a:lnTo>
                  <a:pt x="2487460" y="0"/>
                </a:lnTo>
                <a:lnTo>
                  <a:pt x="2487460" y="7619"/>
                </a:lnTo>
                <a:close/>
              </a:path>
              <a:path w="10659745" h="701675">
                <a:moveTo>
                  <a:pt x="2540800" y="7619"/>
                </a:moveTo>
                <a:lnTo>
                  <a:pt x="2510320" y="7619"/>
                </a:lnTo>
                <a:lnTo>
                  <a:pt x="2510320" y="0"/>
                </a:lnTo>
                <a:lnTo>
                  <a:pt x="2540800" y="0"/>
                </a:lnTo>
                <a:lnTo>
                  <a:pt x="2540800" y="7619"/>
                </a:lnTo>
                <a:close/>
              </a:path>
              <a:path w="10659745" h="701675">
                <a:moveTo>
                  <a:pt x="2594140" y="7619"/>
                </a:moveTo>
                <a:lnTo>
                  <a:pt x="2563660" y="7619"/>
                </a:lnTo>
                <a:lnTo>
                  <a:pt x="2563660" y="0"/>
                </a:lnTo>
                <a:lnTo>
                  <a:pt x="2594140" y="0"/>
                </a:lnTo>
                <a:lnTo>
                  <a:pt x="2594140" y="7619"/>
                </a:lnTo>
                <a:close/>
              </a:path>
              <a:path w="10659745" h="701675">
                <a:moveTo>
                  <a:pt x="2647480" y="7619"/>
                </a:moveTo>
                <a:lnTo>
                  <a:pt x="2617000" y="7619"/>
                </a:lnTo>
                <a:lnTo>
                  <a:pt x="2617000" y="0"/>
                </a:lnTo>
                <a:lnTo>
                  <a:pt x="2647480" y="0"/>
                </a:lnTo>
                <a:lnTo>
                  <a:pt x="2647480" y="7619"/>
                </a:lnTo>
                <a:close/>
              </a:path>
              <a:path w="10659745" h="701675">
                <a:moveTo>
                  <a:pt x="2700820" y="7619"/>
                </a:moveTo>
                <a:lnTo>
                  <a:pt x="2670340" y="7619"/>
                </a:lnTo>
                <a:lnTo>
                  <a:pt x="2670340" y="0"/>
                </a:lnTo>
                <a:lnTo>
                  <a:pt x="2700820" y="0"/>
                </a:lnTo>
                <a:lnTo>
                  <a:pt x="2700820" y="7619"/>
                </a:lnTo>
                <a:close/>
              </a:path>
              <a:path w="10659745" h="701675">
                <a:moveTo>
                  <a:pt x="2754160" y="7619"/>
                </a:moveTo>
                <a:lnTo>
                  <a:pt x="2723680" y="7619"/>
                </a:lnTo>
                <a:lnTo>
                  <a:pt x="2723680" y="0"/>
                </a:lnTo>
                <a:lnTo>
                  <a:pt x="2754160" y="0"/>
                </a:lnTo>
                <a:lnTo>
                  <a:pt x="2754160" y="7619"/>
                </a:lnTo>
                <a:close/>
              </a:path>
              <a:path w="10659745" h="701675">
                <a:moveTo>
                  <a:pt x="2807500" y="7619"/>
                </a:moveTo>
                <a:lnTo>
                  <a:pt x="2777020" y="7619"/>
                </a:lnTo>
                <a:lnTo>
                  <a:pt x="2777020" y="0"/>
                </a:lnTo>
                <a:lnTo>
                  <a:pt x="2807500" y="0"/>
                </a:lnTo>
                <a:lnTo>
                  <a:pt x="2807500" y="7619"/>
                </a:lnTo>
                <a:close/>
              </a:path>
              <a:path w="10659745" h="701675">
                <a:moveTo>
                  <a:pt x="2860840" y="7619"/>
                </a:moveTo>
                <a:lnTo>
                  <a:pt x="2830360" y="7619"/>
                </a:lnTo>
                <a:lnTo>
                  <a:pt x="2830360" y="0"/>
                </a:lnTo>
                <a:lnTo>
                  <a:pt x="2860840" y="0"/>
                </a:lnTo>
                <a:lnTo>
                  <a:pt x="2860840" y="7619"/>
                </a:lnTo>
                <a:close/>
              </a:path>
              <a:path w="10659745" h="701675">
                <a:moveTo>
                  <a:pt x="2914180" y="7619"/>
                </a:moveTo>
                <a:lnTo>
                  <a:pt x="2883700" y="7619"/>
                </a:lnTo>
                <a:lnTo>
                  <a:pt x="2883700" y="0"/>
                </a:lnTo>
                <a:lnTo>
                  <a:pt x="2914180" y="0"/>
                </a:lnTo>
                <a:lnTo>
                  <a:pt x="2914180" y="7619"/>
                </a:lnTo>
                <a:close/>
              </a:path>
              <a:path w="10659745" h="701675">
                <a:moveTo>
                  <a:pt x="2967520" y="7619"/>
                </a:moveTo>
                <a:lnTo>
                  <a:pt x="2937040" y="7619"/>
                </a:lnTo>
                <a:lnTo>
                  <a:pt x="2937040" y="0"/>
                </a:lnTo>
                <a:lnTo>
                  <a:pt x="2967520" y="0"/>
                </a:lnTo>
                <a:lnTo>
                  <a:pt x="2967520" y="7619"/>
                </a:lnTo>
                <a:close/>
              </a:path>
              <a:path w="10659745" h="701675">
                <a:moveTo>
                  <a:pt x="3020860" y="7619"/>
                </a:moveTo>
                <a:lnTo>
                  <a:pt x="2990380" y="7619"/>
                </a:lnTo>
                <a:lnTo>
                  <a:pt x="2990380" y="0"/>
                </a:lnTo>
                <a:lnTo>
                  <a:pt x="3020860" y="0"/>
                </a:lnTo>
                <a:lnTo>
                  <a:pt x="3020860" y="7619"/>
                </a:lnTo>
                <a:close/>
              </a:path>
              <a:path w="10659745" h="701675">
                <a:moveTo>
                  <a:pt x="3074200" y="7619"/>
                </a:moveTo>
                <a:lnTo>
                  <a:pt x="3043720" y="7619"/>
                </a:lnTo>
                <a:lnTo>
                  <a:pt x="3043720" y="0"/>
                </a:lnTo>
                <a:lnTo>
                  <a:pt x="3074200" y="0"/>
                </a:lnTo>
                <a:lnTo>
                  <a:pt x="3074200" y="7619"/>
                </a:lnTo>
                <a:close/>
              </a:path>
              <a:path w="10659745" h="701675">
                <a:moveTo>
                  <a:pt x="3127540" y="7619"/>
                </a:moveTo>
                <a:lnTo>
                  <a:pt x="3097060" y="7619"/>
                </a:lnTo>
                <a:lnTo>
                  <a:pt x="3097060" y="0"/>
                </a:lnTo>
                <a:lnTo>
                  <a:pt x="3127540" y="0"/>
                </a:lnTo>
                <a:lnTo>
                  <a:pt x="3127540" y="7619"/>
                </a:lnTo>
                <a:close/>
              </a:path>
              <a:path w="10659745" h="701675">
                <a:moveTo>
                  <a:pt x="3180880" y="7619"/>
                </a:moveTo>
                <a:lnTo>
                  <a:pt x="3150400" y="7619"/>
                </a:lnTo>
                <a:lnTo>
                  <a:pt x="3150400" y="0"/>
                </a:lnTo>
                <a:lnTo>
                  <a:pt x="3180880" y="0"/>
                </a:lnTo>
                <a:lnTo>
                  <a:pt x="3180880" y="7619"/>
                </a:lnTo>
                <a:close/>
              </a:path>
              <a:path w="10659745" h="701675">
                <a:moveTo>
                  <a:pt x="3234220" y="7619"/>
                </a:moveTo>
                <a:lnTo>
                  <a:pt x="3203740" y="7619"/>
                </a:lnTo>
                <a:lnTo>
                  <a:pt x="3203740" y="0"/>
                </a:lnTo>
                <a:lnTo>
                  <a:pt x="3234220" y="0"/>
                </a:lnTo>
                <a:lnTo>
                  <a:pt x="3234220" y="7619"/>
                </a:lnTo>
                <a:close/>
              </a:path>
              <a:path w="10659745" h="701675">
                <a:moveTo>
                  <a:pt x="3287560" y="7619"/>
                </a:moveTo>
                <a:lnTo>
                  <a:pt x="3257080" y="7619"/>
                </a:lnTo>
                <a:lnTo>
                  <a:pt x="3257080" y="0"/>
                </a:lnTo>
                <a:lnTo>
                  <a:pt x="3287560" y="0"/>
                </a:lnTo>
                <a:lnTo>
                  <a:pt x="3287560" y="7619"/>
                </a:lnTo>
                <a:close/>
              </a:path>
              <a:path w="10659745" h="701675">
                <a:moveTo>
                  <a:pt x="3340900" y="7619"/>
                </a:moveTo>
                <a:lnTo>
                  <a:pt x="3310420" y="7619"/>
                </a:lnTo>
                <a:lnTo>
                  <a:pt x="3310420" y="0"/>
                </a:lnTo>
                <a:lnTo>
                  <a:pt x="3340900" y="0"/>
                </a:lnTo>
                <a:lnTo>
                  <a:pt x="3340900" y="7619"/>
                </a:lnTo>
                <a:close/>
              </a:path>
              <a:path w="10659745" h="701675">
                <a:moveTo>
                  <a:pt x="3394240" y="7619"/>
                </a:moveTo>
                <a:lnTo>
                  <a:pt x="3363760" y="7619"/>
                </a:lnTo>
                <a:lnTo>
                  <a:pt x="3363760" y="0"/>
                </a:lnTo>
                <a:lnTo>
                  <a:pt x="3394240" y="0"/>
                </a:lnTo>
                <a:lnTo>
                  <a:pt x="3394240" y="7619"/>
                </a:lnTo>
                <a:close/>
              </a:path>
              <a:path w="10659745" h="701675">
                <a:moveTo>
                  <a:pt x="3447580" y="7619"/>
                </a:moveTo>
                <a:lnTo>
                  <a:pt x="3417100" y="7619"/>
                </a:lnTo>
                <a:lnTo>
                  <a:pt x="3417100" y="0"/>
                </a:lnTo>
                <a:lnTo>
                  <a:pt x="3447580" y="0"/>
                </a:lnTo>
                <a:lnTo>
                  <a:pt x="3447580" y="7619"/>
                </a:lnTo>
                <a:close/>
              </a:path>
              <a:path w="10659745" h="701675">
                <a:moveTo>
                  <a:pt x="3500920" y="7619"/>
                </a:moveTo>
                <a:lnTo>
                  <a:pt x="3470440" y="7619"/>
                </a:lnTo>
                <a:lnTo>
                  <a:pt x="3470440" y="0"/>
                </a:lnTo>
                <a:lnTo>
                  <a:pt x="3500920" y="0"/>
                </a:lnTo>
                <a:lnTo>
                  <a:pt x="3500920" y="7619"/>
                </a:lnTo>
                <a:close/>
              </a:path>
              <a:path w="10659745" h="701675">
                <a:moveTo>
                  <a:pt x="3554260" y="7619"/>
                </a:moveTo>
                <a:lnTo>
                  <a:pt x="3523780" y="7619"/>
                </a:lnTo>
                <a:lnTo>
                  <a:pt x="3523780" y="0"/>
                </a:lnTo>
                <a:lnTo>
                  <a:pt x="3554260" y="0"/>
                </a:lnTo>
                <a:lnTo>
                  <a:pt x="3554260" y="7619"/>
                </a:lnTo>
                <a:close/>
              </a:path>
              <a:path w="10659745" h="701675">
                <a:moveTo>
                  <a:pt x="3607600" y="7619"/>
                </a:moveTo>
                <a:lnTo>
                  <a:pt x="3577120" y="7619"/>
                </a:lnTo>
                <a:lnTo>
                  <a:pt x="3577120" y="0"/>
                </a:lnTo>
                <a:lnTo>
                  <a:pt x="3607600" y="0"/>
                </a:lnTo>
                <a:lnTo>
                  <a:pt x="3607600" y="7619"/>
                </a:lnTo>
                <a:close/>
              </a:path>
              <a:path w="10659745" h="701675">
                <a:moveTo>
                  <a:pt x="3660940" y="7619"/>
                </a:moveTo>
                <a:lnTo>
                  <a:pt x="3630460" y="7619"/>
                </a:lnTo>
                <a:lnTo>
                  <a:pt x="3630460" y="0"/>
                </a:lnTo>
                <a:lnTo>
                  <a:pt x="3660940" y="0"/>
                </a:lnTo>
                <a:lnTo>
                  <a:pt x="3660940" y="7619"/>
                </a:lnTo>
                <a:close/>
              </a:path>
              <a:path w="10659745" h="701675">
                <a:moveTo>
                  <a:pt x="3714280" y="7619"/>
                </a:moveTo>
                <a:lnTo>
                  <a:pt x="3683800" y="7619"/>
                </a:lnTo>
                <a:lnTo>
                  <a:pt x="3683800" y="0"/>
                </a:lnTo>
                <a:lnTo>
                  <a:pt x="3714280" y="0"/>
                </a:lnTo>
                <a:lnTo>
                  <a:pt x="3714280" y="7619"/>
                </a:lnTo>
                <a:close/>
              </a:path>
              <a:path w="10659745" h="701675">
                <a:moveTo>
                  <a:pt x="3767620" y="7619"/>
                </a:moveTo>
                <a:lnTo>
                  <a:pt x="3737140" y="7619"/>
                </a:lnTo>
                <a:lnTo>
                  <a:pt x="3737140" y="0"/>
                </a:lnTo>
                <a:lnTo>
                  <a:pt x="3767620" y="0"/>
                </a:lnTo>
                <a:lnTo>
                  <a:pt x="3767620" y="7619"/>
                </a:lnTo>
                <a:close/>
              </a:path>
              <a:path w="10659745" h="701675">
                <a:moveTo>
                  <a:pt x="3820960" y="7619"/>
                </a:moveTo>
                <a:lnTo>
                  <a:pt x="3790480" y="7619"/>
                </a:lnTo>
                <a:lnTo>
                  <a:pt x="3790480" y="0"/>
                </a:lnTo>
                <a:lnTo>
                  <a:pt x="3820960" y="0"/>
                </a:lnTo>
                <a:lnTo>
                  <a:pt x="3820960" y="7619"/>
                </a:lnTo>
                <a:close/>
              </a:path>
              <a:path w="10659745" h="701675">
                <a:moveTo>
                  <a:pt x="3874300" y="7619"/>
                </a:moveTo>
                <a:lnTo>
                  <a:pt x="3843820" y="7619"/>
                </a:lnTo>
                <a:lnTo>
                  <a:pt x="3843820" y="0"/>
                </a:lnTo>
                <a:lnTo>
                  <a:pt x="3874300" y="0"/>
                </a:lnTo>
                <a:lnTo>
                  <a:pt x="3874300" y="7619"/>
                </a:lnTo>
                <a:close/>
              </a:path>
              <a:path w="10659745" h="701675">
                <a:moveTo>
                  <a:pt x="3927640" y="7619"/>
                </a:moveTo>
                <a:lnTo>
                  <a:pt x="3897160" y="7619"/>
                </a:lnTo>
                <a:lnTo>
                  <a:pt x="3897160" y="0"/>
                </a:lnTo>
                <a:lnTo>
                  <a:pt x="3927640" y="0"/>
                </a:lnTo>
                <a:lnTo>
                  <a:pt x="3927640" y="7619"/>
                </a:lnTo>
                <a:close/>
              </a:path>
              <a:path w="10659745" h="701675">
                <a:moveTo>
                  <a:pt x="3980980" y="7619"/>
                </a:moveTo>
                <a:lnTo>
                  <a:pt x="3950500" y="7619"/>
                </a:lnTo>
                <a:lnTo>
                  <a:pt x="3950500" y="0"/>
                </a:lnTo>
                <a:lnTo>
                  <a:pt x="3980980" y="0"/>
                </a:lnTo>
                <a:lnTo>
                  <a:pt x="3980980" y="7619"/>
                </a:lnTo>
                <a:close/>
              </a:path>
              <a:path w="10659745" h="701675">
                <a:moveTo>
                  <a:pt x="4034320" y="7619"/>
                </a:moveTo>
                <a:lnTo>
                  <a:pt x="4003840" y="7619"/>
                </a:lnTo>
                <a:lnTo>
                  <a:pt x="4003840" y="0"/>
                </a:lnTo>
                <a:lnTo>
                  <a:pt x="4034320" y="0"/>
                </a:lnTo>
                <a:lnTo>
                  <a:pt x="4034320" y="7619"/>
                </a:lnTo>
                <a:close/>
              </a:path>
              <a:path w="10659745" h="701675">
                <a:moveTo>
                  <a:pt x="4087660" y="7619"/>
                </a:moveTo>
                <a:lnTo>
                  <a:pt x="4057180" y="7619"/>
                </a:lnTo>
                <a:lnTo>
                  <a:pt x="4057180" y="0"/>
                </a:lnTo>
                <a:lnTo>
                  <a:pt x="4087660" y="0"/>
                </a:lnTo>
                <a:lnTo>
                  <a:pt x="4087660" y="7619"/>
                </a:lnTo>
                <a:close/>
              </a:path>
              <a:path w="10659745" h="701675">
                <a:moveTo>
                  <a:pt x="4141000" y="7619"/>
                </a:moveTo>
                <a:lnTo>
                  <a:pt x="4110520" y="7619"/>
                </a:lnTo>
                <a:lnTo>
                  <a:pt x="4110520" y="0"/>
                </a:lnTo>
                <a:lnTo>
                  <a:pt x="4141000" y="0"/>
                </a:lnTo>
                <a:lnTo>
                  <a:pt x="4141000" y="7619"/>
                </a:lnTo>
                <a:close/>
              </a:path>
              <a:path w="10659745" h="701675">
                <a:moveTo>
                  <a:pt x="4194340" y="7619"/>
                </a:moveTo>
                <a:lnTo>
                  <a:pt x="4163860" y="7619"/>
                </a:lnTo>
                <a:lnTo>
                  <a:pt x="4163860" y="0"/>
                </a:lnTo>
                <a:lnTo>
                  <a:pt x="4194340" y="0"/>
                </a:lnTo>
                <a:lnTo>
                  <a:pt x="4194340" y="7619"/>
                </a:lnTo>
                <a:close/>
              </a:path>
              <a:path w="10659745" h="701675">
                <a:moveTo>
                  <a:pt x="4247680" y="7619"/>
                </a:moveTo>
                <a:lnTo>
                  <a:pt x="4217200" y="7619"/>
                </a:lnTo>
                <a:lnTo>
                  <a:pt x="4217200" y="0"/>
                </a:lnTo>
                <a:lnTo>
                  <a:pt x="4247680" y="0"/>
                </a:lnTo>
                <a:lnTo>
                  <a:pt x="4247680" y="7619"/>
                </a:lnTo>
                <a:close/>
              </a:path>
              <a:path w="10659745" h="701675">
                <a:moveTo>
                  <a:pt x="4301020" y="7619"/>
                </a:moveTo>
                <a:lnTo>
                  <a:pt x="4270540" y="7619"/>
                </a:lnTo>
                <a:lnTo>
                  <a:pt x="4270540" y="0"/>
                </a:lnTo>
                <a:lnTo>
                  <a:pt x="4301020" y="0"/>
                </a:lnTo>
                <a:lnTo>
                  <a:pt x="4301020" y="7619"/>
                </a:lnTo>
                <a:close/>
              </a:path>
              <a:path w="10659745" h="701675">
                <a:moveTo>
                  <a:pt x="4354360" y="7619"/>
                </a:moveTo>
                <a:lnTo>
                  <a:pt x="4323880" y="7619"/>
                </a:lnTo>
                <a:lnTo>
                  <a:pt x="4323880" y="0"/>
                </a:lnTo>
                <a:lnTo>
                  <a:pt x="4354360" y="0"/>
                </a:lnTo>
                <a:lnTo>
                  <a:pt x="4354360" y="7619"/>
                </a:lnTo>
                <a:close/>
              </a:path>
              <a:path w="10659745" h="701675">
                <a:moveTo>
                  <a:pt x="4407700" y="7619"/>
                </a:moveTo>
                <a:lnTo>
                  <a:pt x="4377220" y="7619"/>
                </a:lnTo>
                <a:lnTo>
                  <a:pt x="4377220" y="0"/>
                </a:lnTo>
                <a:lnTo>
                  <a:pt x="4407700" y="0"/>
                </a:lnTo>
                <a:lnTo>
                  <a:pt x="4407700" y="7619"/>
                </a:lnTo>
                <a:close/>
              </a:path>
              <a:path w="10659745" h="701675">
                <a:moveTo>
                  <a:pt x="4461040" y="7619"/>
                </a:moveTo>
                <a:lnTo>
                  <a:pt x="4430560" y="7619"/>
                </a:lnTo>
                <a:lnTo>
                  <a:pt x="4430560" y="0"/>
                </a:lnTo>
                <a:lnTo>
                  <a:pt x="4461040" y="0"/>
                </a:lnTo>
                <a:lnTo>
                  <a:pt x="4461040" y="7619"/>
                </a:lnTo>
                <a:close/>
              </a:path>
              <a:path w="10659745" h="701675">
                <a:moveTo>
                  <a:pt x="4514380" y="7619"/>
                </a:moveTo>
                <a:lnTo>
                  <a:pt x="4483900" y="7619"/>
                </a:lnTo>
                <a:lnTo>
                  <a:pt x="4483900" y="0"/>
                </a:lnTo>
                <a:lnTo>
                  <a:pt x="4514380" y="0"/>
                </a:lnTo>
                <a:lnTo>
                  <a:pt x="4514380" y="7619"/>
                </a:lnTo>
                <a:close/>
              </a:path>
              <a:path w="10659745" h="701675">
                <a:moveTo>
                  <a:pt x="4567720" y="7619"/>
                </a:moveTo>
                <a:lnTo>
                  <a:pt x="4537240" y="7619"/>
                </a:lnTo>
                <a:lnTo>
                  <a:pt x="4537240" y="0"/>
                </a:lnTo>
                <a:lnTo>
                  <a:pt x="4567720" y="0"/>
                </a:lnTo>
                <a:lnTo>
                  <a:pt x="4567720" y="7619"/>
                </a:lnTo>
                <a:close/>
              </a:path>
              <a:path w="10659745" h="701675">
                <a:moveTo>
                  <a:pt x="4621060" y="7619"/>
                </a:moveTo>
                <a:lnTo>
                  <a:pt x="4590580" y="7619"/>
                </a:lnTo>
                <a:lnTo>
                  <a:pt x="4590580" y="0"/>
                </a:lnTo>
                <a:lnTo>
                  <a:pt x="4621060" y="0"/>
                </a:lnTo>
                <a:lnTo>
                  <a:pt x="4621060" y="7619"/>
                </a:lnTo>
                <a:close/>
              </a:path>
              <a:path w="10659745" h="701675">
                <a:moveTo>
                  <a:pt x="4674400" y="7619"/>
                </a:moveTo>
                <a:lnTo>
                  <a:pt x="4643920" y="7619"/>
                </a:lnTo>
                <a:lnTo>
                  <a:pt x="4643920" y="0"/>
                </a:lnTo>
                <a:lnTo>
                  <a:pt x="4674400" y="0"/>
                </a:lnTo>
                <a:lnTo>
                  <a:pt x="4674400" y="7619"/>
                </a:lnTo>
                <a:close/>
              </a:path>
              <a:path w="10659745" h="701675">
                <a:moveTo>
                  <a:pt x="4727740" y="7619"/>
                </a:moveTo>
                <a:lnTo>
                  <a:pt x="4697260" y="7619"/>
                </a:lnTo>
                <a:lnTo>
                  <a:pt x="4697260" y="0"/>
                </a:lnTo>
                <a:lnTo>
                  <a:pt x="4727740" y="0"/>
                </a:lnTo>
                <a:lnTo>
                  <a:pt x="4727740" y="7619"/>
                </a:lnTo>
                <a:close/>
              </a:path>
              <a:path w="10659745" h="701675">
                <a:moveTo>
                  <a:pt x="4781080" y="7619"/>
                </a:moveTo>
                <a:lnTo>
                  <a:pt x="4750600" y="7619"/>
                </a:lnTo>
                <a:lnTo>
                  <a:pt x="4750600" y="0"/>
                </a:lnTo>
                <a:lnTo>
                  <a:pt x="4781080" y="0"/>
                </a:lnTo>
                <a:lnTo>
                  <a:pt x="4781080" y="7619"/>
                </a:lnTo>
                <a:close/>
              </a:path>
              <a:path w="10659745" h="701675">
                <a:moveTo>
                  <a:pt x="4834420" y="7619"/>
                </a:moveTo>
                <a:lnTo>
                  <a:pt x="4803940" y="7619"/>
                </a:lnTo>
                <a:lnTo>
                  <a:pt x="4803940" y="0"/>
                </a:lnTo>
                <a:lnTo>
                  <a:pt x="4834420" y="0"/>
                </a:lnTo>
                <a:lnTo>
                  <a:pt x="4834420" y="7619"/>
                </a:lnTo>
                <a:close/>
              </a:path>
              <a:path w="10659745" h="701675">
                <a:moveTo>
                  <a:pt x="4887760" y="7619"/>
                </a:moveTo>
                <a:lnTo>
                  <a:pt x="4857280" y="7619"/>
                </a:lnTo>
                <a:lnTo>
                  <a:pt x="4857280" y="0"/>
                </a:lnTo>
                <a:lnTo>
                  <a:pt x="4887760" y="0"/>
                </a:lnTo>
                <a:lnTo>
                  <a:pt x="4887760" y="7619"/>
                </a:lnTo>
                <a:close/>
              </a:path>
              <a:path w="10659745" h="701675">
                <a:moveTo>
                  <a:pt x="4941100" y="7619"/>
                </a:moveTo>
                <a:lnTo>
                  <a:pt x="4910620" y="7619"/>
                </a:lnTo>
                <a:lnTo>
                  <a:pt x="4910620" y="0"/>
                </a:lnTo>
                <a:lnTo>
                  <a:pt x="4941100" y="0"/>
                </a:lnTo>
                <a:lnTo>
                  <a:pt x="4941100" y="7619"/>
                </a:lnTo>
                <a:close/>
              </a:path>
              <a:path w="10659745" h="701675">
                <a:moveTo>
                  <a:pt x="4994440" y="7619"/>
                </a:moveTo>
                <a:lnTo>
                  <a:pt x="4963960" y="7619"/>
                </a:lnTo>
                <a:lnTo>
                  <a:pt x="4963960" y="0"/>
                </a:lnTo>
                <a:lnTo>
                  <a:pt x="4994440" y="0"/>
                </a:lnTo>
                <a:lnTo>
                  <a:pt x="4994440" y="7619"/>
                </a:lnTo>
                <a:close/>
              </a:path>
              <a:path w="10659745" h="701675">
                <a:moveTo>
                  <a:pt x="5047780" y="7619"/>
                </a:moveTo>
                <a:lnTo>
                  <a:pt x="5017300" y="7619"/>
                </a:lnTo>
                <a:lnTo>
                  <a:pt x="5017300" y="0"/>
                </a:lnTo>
                <a:lnTo>
                  <a:pt x="5047780" y="0"/>
                </a:lnTo>
                <a:lnTo>
                  <a:pt x="5047780" y="7619"/>
                </a:lnTo>
                <a:close/>
              </a:path>
              <a:path w="10659745" h="701675">
                <a:moveTo>
                  <a:pt x="5101120" y="7619"/>
                </a:moveTo>
                <a:lnTo>
                  <a:pt x="5070640" y="7619"/>
                </a:lnTo>
                <a:lnTo>
                  <a:pt x="5070640" y="0"/>
                </a:lnTo>
                <a:lnTo>
                  <a:pt x="5101120" y="0"/>
                </a:lnTo>
                <a:lnTo>
                  <a:pt x="5101120" y="7619"/>
                </a:lnTo>
                <a:close/>
              </a:path>
              <a:path w="10659745" h="701675">
                <a:moveTo>
                  <a:pt x="5154460" y="7619"/>
                </a:moveTo>
                <a:lnTo>
                  <a:pt x="5123980" y="7619"/>
                </a:lnTo>
                <a:lnTo>
                  <a:pt x="5123980" y="0"/>
                </a:lnTo>
                <a:lnTo>
                  <a:pt x="5154460" y="0"/>
                </a:lnTo>
                <a:lnTo>
                  <a:pt x="5154460" y="7619"/>
                </a:lnTo>
                <a:close/>
              </a:path>
              <a:path w="10659745" h="701675">
                <a:moveTo>
                  <a:pt x="5207800" y="7619"/>
                </a:moveTo>
                <a:lnTo>
                  <a:pt x="5177320" y="7619"/>
                </a:lnTo>
                <a:lnTo>
                  <a:pt x="5177320" y="0"/>
                </a:lnTo>
                <a:lnTo>
                  <a:pt x="5207800" y="0"/>
                </a:lnTo>
                <a:lnTo>
                  <a:pt x="5207800" y="7619"/>
                </a:lnTo>
                <a:close/>
              </a:path>
              <a:path w="10659745" h="701675">
                <a:moveTo>
                  <a:pt x="5261140" y="7619"/>
                </a:moveTo>
                <a:lnTo>
                  <a:pt x="5230660" y="7619"/>
                </a:lnTo>
                <a:lnTo>
                  <a:pt x="5230660" y="0"/>
                </a:lnTo>
                <a:lnTo>
                  <a:pt x="5261140" y="0"/>
                </a:lnTo>
                <a:lnTo>
                  <a:pt x="5261140" y="7619"/>
                </a:lnTo>
                <a:close/>
              </a:path>
              <a:path w="10659745" h="701675">
                <a:moveTo>
                  <a:pt x="5314480" y="7619"/>
                </a:moveTo>
                <a:lnTo>
                  <a:pt x="5284000" y="7619"/>
                </a:lnTo>
                <a:lnTo>
                  <a:pt x="5284000" y="0"/>
                </a:lnTo>
                <a:lnTo>
                  <a:pt x="5314480" y="0"/>
                </a:lnTo>
                <a:lnTo>
                  <a:pt x="5314480" y="7619"/>
                </a:lnTo>
                <a:close/>
              </a:path>
              <a:path w="10659745" h="701675">
                <a:moveTo>
                  <a:pt x="5367820" y="7619"/>
                </a:moveTo>
                <a:lnTo>
                  <a:pt x="5337340" y="7619"/>
                </a:lnTo>
                <a:lnTo>
                  <a:pt x="5337340" y="0"/>
                </a:lnTo>
                <a:lnTo>
                  <a:pt x="5367820" y="0"/>
                </a:lnTo>
                <a:lnTo>
                  <a:pt x="5367820" y="7619"/>
                </a:lnTo>
                <a:close/>
              </a:path>
              <a:path w="10659745" h="701675">
                <a:moveTo>
                  <a:pt x="5421160" y="7619"/>
                </a:moveTo>
                <a:lnTo>
                  <a:pt x="5390680" y="7619"/>
                </a:lnTo>
                <a:lnTo>
                  <a:pt x="5390680" y="0"/>
                </a:lnTo>
                <a:lnTo>
                  <a:pt x="5421160" y="0"/>
                </a:lnTo>
                <a:lnTo>
                  <a:pt x="5421160" y="7619"/>
                </a:lnTo>
                <a:close/>
              </a:path>
              <a:path w="10659745" h="701675">
                <a:moveTo>
                  <a:pt x="5474500" y="7619"/>
                </a:moveTo>
                <a:lnTo>
                  <a:pt x="5444020" y="7619"/>
                </a:lnTo>
                <a:lnTo>
                  <a:pt x="5444020" y="0"/>
                </a:lnTo>
                <a:lnTo>
                  <a:pt x="5474500" y="0"/>
                </a:lnTo>
                <a:lnTo>
                  <a:pt x="5474500" y="7619"/>
                </a:lnTo>
                <a:close/>
              </a:path>
              <a:path w="10659745" h="701675">
                <a:moveTo>
                  <a:pt x="5527840" y="7619"/>
                </a:moveTo>
                <a:lnTo>
                  <a:pt x="5497360" y="7619"/>
                </a:lnTo>
                <a:lnTo>
                  <a:pt x="5497360" y="0"/>
                </a:lnTo>
                <a:lnTo>
                  <a:pt x="5527840" y="0"/>
                </a:lnTo>
                <a:lnTo>
                  <a:pt x="5527840" y="7619"/>
                </a:lnTo>
                <a:close/>
              </a:path>
              <a:path w="10659745" h="701675">
                <a:moveTo>
                  <a:pt x="5581180" y="7619"/>
                </a:moveTo>
                <a:lnTo>
                  <a:pt x="5550700" y="7619"/>
                </a:lnTo>
                <a:lnTo>
                  <a:pt x="5550700" y="0"/>
                </a:lnTo>
                <a:lnTo>
                  <a:pt x="5581180" y="0"/>
                </a:lnTo>
                <a:lnTo>
                  <a:pt x="5581180" y="7619"/>
                </a:lnTo>
                <a:close/>
              </a:path>
              <a:path w="10659745" h="701675">
                <a:moveTo>
                  <a:pt x="5634520" y="7619"/>
                </a:moveTo>
                <a:lnTo>
                  <a:pt x="5604040" y="7619"/>
                </a:lnTo>
                <a:lnTo>
                  <a:pt x="5604040" y="0"/>
                </a:lnTo>
                <a:lnTo>
                  <a:pt x="5634520" y="0"/>
                </a:lnTo>
                <a:lnTo>
                  <a:pt x="5634520" y="7619"/>
                </a:lnTo>
                <a:close/>
              </a:path>
              <a:path w="10659745" h="701675">
                <a:moveTo>
                  <a:pt x="5687860" y="7619"/>
                </a:moveTo>
                <a:lnTo>
                  <a:pt x="5657380" y="7619"/>
                </a:lnTo>
                <a:lnTo>
                  <a:pt x="5657380" y="0"/>
                </a:lnTo>
                <a:lnTo>
                  <a:pt x="5687860" y="0"/>
                </a:lnTo>
                <a:lnTo>
                  <a:pt x="5687860" y="7619"/>
                </a:lnTo>
                <a:close/>
              </a:path>
              <a:path w="10659745" h="701675">
                <a:moveTo>
                  <a:pt x="5741200" y="7619"/>
                </a:moveTo>
                <a:lnTo>
                  <a:pt x="5710720" y="7619"/>
                </a:lnTo>
                <a:lnTo>
                  <a:pt x="5710720" y="0"/>
                </a:lnTo>
                <a:lnTo>
                  <a:pt x="5741200" y="0"/>
                </a:lnTo>
                <a:lnTo>
                  <a:pt x="5741200" y="7619"/>
                </a:lnTo>
                <a:close/>
              </a:path>
              <a:path w="10659745" h="701675">
                <a:moveTo>
                  <a:pt x="5794540" y="7619"/>
                </a:moveTo>
                <a:lnTo>
                  <a:pt x="5764060" y="7619"/>
                </a:lnTo>
                <a:lnTo>
                  <a:pt x="5764060" y="0"/>
                </a:lnTo>
                <a:lnTo>
                  <a:pt x="5794540" y="0"/>
                </a:lnTo>
                <a:lnTo>
                  <a:pt x="5794540" y="7619"/>
                </a:lnTo>
                <a:close/>
              </a:path>
              <a:path w="10659745" h="701675">
                <a:moveTo>
                  <a:pt x="5847880" y="7619"/>
                </a:moveTo>
                <a:lnTo>
                  <a:pt x="5817400" y="7619"/>
                </a:lnTo>
                <a:lnTo>
                  <a:pt x="5817400" y="0"/>
                </a:lnTo>
                <a:lnTo>
                  <a:pt x="5847880" y="0"/>
                </a:lnTo>
                <a:lnTo>
                  <a:pt x="5847880" y="7619"/>
                </a:lnTo>
                <a:close/>
              </a:path>
              <a:path w="10659745" h="701675">
                <a:moveTo>
                  <a:pt x="5901220" y="7619"/>
                </a:moveTo>
                <a:lnTo>
                  <a:pt x="5870740" y="7619"/>
                </a:lnTo>
                <a:lnTo>
                  <a:pt x="5870740" y="0"/>
                </a:lnTo>
                <a:lnTo>
                  <a:pt x="5901220" y="0"/>
                </a:lnTo>
                <a:lnTo>
                  <a:pt x="5901220" y="7619"/>
                </a:lnTo>
                <a:close/>
              </a:path>
              <a:path w="10659745" h="701675">
                <a:moveTo>
                  <a:pt x="5954560" y="7619"/>
                </a:moveTo>
                <a:lnTo>
                  <a:pt x="5924080" y="7619"/>
                </a:lnTo>
                <a:lnTo>
                  <a:pt x="5924080" y="0"/>
                </a:lnTo>
                <a:lnTo>
                  <a:pt x="5954560" y="0"/>
                </a:lnTo>
                <a:lnTo>
                  <a:pt x="5954560" y="7619"/>
                </a:lnTo>
                <a:close/>
              </a:path>
              <a:path w="10659745" h="701675">
                <a:moveTo>
                  <a:pt x="6007900" y="7619"/>
                </a:moveTo>
                <a:lnTo>
                  <a:pt x="5977420" y="7619"/>
                </a:lnTo>
                <a:lnTo>
                  <a:pt x="5977420" y="0"/>
                </a:lnTo>
                <a:lnTo>
                  <a:pt x="6007900" y="0"/>
                </a:lnTo>
                <a:lnTo>
                  <a:pt x="6007900" y="7619"/>
                </a:lnTo>
                <a:close/>
              </a:path>
              <a:path w="10659745" h="701675">
                <a:moveTo>
                  <a:pt x="6061240" y="7619"/>
                </a:moveTo>
                <a:lnTo>
                  <a:pt x="6030760" y="7619"/>
                </a:lnTo>
                <a:lnTo>
                  <a:pt x="6030760" y="0"/>
                </a:lnTo>
                <a:lnTo>
                  <a:pt x="6061240" y="0"/>
                </a:lnTo>
                <a:lnTo>
                  <a:pt x="6061240" y="7619"/>
                </a:lnTo>
                <a:close/>
              </a:path>
              <a:path w="10659745" h="701675">
                <a:moveTo>
                  <a:pt x="6114580" y="7619"/>
                </a:moveTo>
                <a:lnTo>
                  <a:pt x="6084100" y="7619"/>
                </a:lnTo>
                <a:lnTo>
                  <a:pt x="6084100" y="0"/>
                </a:lnTo>
                <a:lnTo>
                  <a:pt x="6114580" y="0"/>
                </a:lnTo>
                <a:lnTo>
                  <a:pt x="6114580" y="7619"/>
                </a:lnTo>
                <a:close/>
              </a:path>
              <a:path w="10659745" h="701675">
                <a:moveTo>
                  <a:pt x="6167920" y="7619"/>
                </a:moveTo>
                <a:lnTo>
                  <a:pt x="6137440" y="7619"/>
                </a:lnTo>
                <a:lnTo>
                  <a:pt x="6137440" y="0"/>
                </a:lnTo>
                <a:lnTo>
                  <a:pt x="6167920" y="0"/>
                </a:lnTo>
                <a:lnTo>
                  <a:pt x="6167920" y="7619"/>
                </a:lnTo>
                <a:close/>
              </a:path>
              <a:path w="10659745" h="701675">
                <a:moveTo>
                  <a:pt x="6221260" y="7619"/>
                </a:moveTo>
                <a:lnTo>
                  <a:pt x="6190780" y="7619"/>
                </a:lnTo>
                <a:lnTo>
                  <a:pt x="6190780" y="0"/>
                </a:lnTo>
                <a:lnTo>
                  <a:pt x="6221260" y="0"/>
                </a:lnTo>
                <a:lnTo>
                  <a:pt x="6221260" y="7619"/>
                </a:lnTo>
                <a:close/>
              </a:path>
              <a:path w="10659745" h="701675">
                <a:moveTo>
                  <a:pt x="6274600" y="7619"/>
                </a:moveTo>
                <a:lnTo>
                  <a:pt x="6244120" y="7619"/>
                </a:lnTo>
                <a:lnTo>
                  <a:pt x="6244120" y="0"/>
                </a:lnTo>
                <a:lnTo>
                  <a:pt x="6274600" y="0"/>
                </a:lnTo>
                <a:lnTo>
                  <a:pt x="6274600" y="7619"/>
                </a:lnTo>
                <a:close/>
              </a:path>
              <a:path w="10659745" h="701675">
                <a:moveTo>
                  <a:pt x="6327940" y="7619"/>
                </a:moveTo>
                <a:lnTo>
                  <a:pt x="6297460" y="7619"/>
                </a:lnTo>
                <a:lnTo>
                  <a:pt x="6297460" y="0"/>
                </a:lnTo>
                <a:lnTo>
                  <a:pt x="6327940" y="0"/>
                </a:lnTo>
                <a:lnTo>
                  <a:pt x="6327940" y="7619"/>
                </a:lnTo>
                <a:close/>
              </a:path>
              <a:path w="10659745" h="701675">
                <a:moveTo>
                  <a:pt x="6381280" y="7619"/>
                </a:moveTo>
                <a:lnTo>
                  <a:pt x="6350800" y="7619"/>
                </a:lnTo>
                <a:lnTo>
                  <a:pt x="6350800" y="0"/>
                </a:lnTo>
                <a:lnTo>
                  <a:pt x="6381280" y="0"/>
                </a:lnTo>
                <a:lnTo>
                  <a:pt x="6381280" y="7619"/>
                </a:lnTo>
                <a:close/>
              </a:path>
              <a:path w="10659745" h="701675">
                <a:moveTo>
                  <a:pt x="6434620" y="7619"/>
                </a:moveTo>
                <a:lnTo>
                  <a:pt x="6404140" y="7619"/>
                </a:lnTo>
                <a:lnTo>
                  <a:pt x="6404140" y="0"/>
                </a:lnTo>
                <a:lnTo>
                  <a:pt x="6434620" y="0"/>
                </a:lnTo>
                <a:lnTo>
                  <a:pt x="6434620" y="7619"/>
                </a:lnTo>
                <a:close/>
              </a:path>
              <a:path w="10659745" h="701675">
                <a:moveTo>
                  <a:pt x="6487960" y="7619"/>
                </a:moveTo>
                <a:lnTo>
                  <a:pt x="6457480" y="7619"/>
                </a:lnTo>
                <a:lnTo>
                  <a:pt x="6457480" y="0"/>
                </a:lnTo>
                <a:lnTo>
                  <a:pt x="6487960" y="0"/>
                </a:lnTo>
                <a:lnTo>
                  <a:pt x="6487960" y="7619"/>
                </a:lnTo>
                <a:close/>
              </a:path>
              <a:path w="10659745" h="701675">
                <a:moveTo>
                  <a:pt x="6541300" y="7619"/>
                </a:moveTo>
                <a:lnTo>
                  <a:pt x="6510820" y="7619"/>
                </a:lnTo>
                <a:lnTo>
                  <a:pt x="6510820" y="0"/>
                </a:lnTo>
                <a:lnTo>
                  <a:pt x="6541300" y="0"/>
                </a:lnTo>
                <a:lnTo>
                  <a:pt x="6541300" y="7619"/>
                </a:lnTo>
                <a:close/>
              </a:path>
              <a:path w="10659745" h="701675">
                <a:moveTo>
                  <a:pt x="6594640" y="7619"/>
                </a:moveTo>
                <a:lnTo>
                  <a:pt x="6564160" y="7619"/>
                </a:lnTo>
                <a:lnTo>
                  <a:pt x="6564160" y="0"/>
                </a:lnTo>
                <a:lnTo>
                  <a:pt x="6594640" y="0"/>
                </a:lnTo>
                <a:lnTo>
                  <a:pt x="6594640" y="7619"/>
                </a:lnTo>
                <a:close/>
              </a:path>
              <a:path w="10659745" h="701675">
                <a:moveTo>
                  <a:pt x="6647980" y="7619"/>
                </a:moveTo>
                <a:lnTo>
                  <a:pt x="6617500" y="7619"/>
                </a:lnTo>
                <a:lnTo>
                  <a:pt x="6617500" y="0"/>
                </a:lnTo>
                <a:lnTo>
                  <a:pt x="6647980" y="0"/>
                </a:lnTo>
                <a:lnTo>
                  <a:pt x="6647980" y="7619"/>
                </a:lnTo>
                <a:close/>
              </a:path>
              <a:path w="10659745" h="701675">
                <a:moveTo>
                  <a:pt x="6701320" y="7619"/>
                </a:moveTo>
                <a:lnTo>
                  <a:pt x="6670840" y="7619"/>
                </a:lnTo>
                <a:lnTo>
                  <a:pt x="6670840" y="0"/>
                </a:lnTo>
                <a:lnTo>
                  <a:pt x="6701320" y="0"/>
                </a:lnTo>
                <a:lnTo>
                  <a:pt x="6701320" y="7619"/>
                </a:lnTo>
                <a:close/>
              </a:path>
              <a:path w="10659745" h="701675">
                <a:moveTo>
                  <a:pt x="6754660" y="7619"/>
                </a:moveTo>
                <a:lnTo>
                  <a:pt x="6724180" y="7619"/>
                </a:lnTo>
                <a:lnTo>
                  <a:pt x="6724180" y="0"/>
                </a:lnTo>
                <a:lnTo>
                  <a:pt x="6754660" y="0"/>
                </a:lnTo>
                <a:lnTo>
                  <a:pt x="6754660" y="7619"/>
                </a:lnTo>
                <a:close/>
              </a:path>
              <a:path w="10659745" h="701675">
                <a:moveTo>
                  <a:pt x="6808000" y="7619"/>
                </a:moveTo>
                <a:lnTo>
                  <a:pt x="6777520" y="7619"/>
                </a:lnTo>
                <a:lnTo>
                  <a:pt x="6777520" y="0"/>
                </a:lnTo>
                <a:lnTo>
                  <a:pt x="6808000" y="0"/>
                </a:lnTo>
                <a:lnTo>
                  <a:pt x="6808000" y="7619"/>
                </a:lnTo>
                <a:close/>
              </a:path>
              <a:path w="10659745" h="701675">
                <a:moveTo>
                  <a:pt x="6861340" y="7619"/>
                </a:moveTo>
                <a:lnTo>
                  <a:pt x="6830860" y="7619"/>
                </a:lnTo>
                <a:lnTo>
                  <a:pt x="6830860" y="0"/>
                </a:lnTo>
                <a:lnTo>
                  <a:pt x="6861340" y="0"/>
                </a:lnTo>
                <a:lnTo>
                  <a:pt x="6861340" y="7619"/>
                </a:lnTo>
                <a:close/>
              </a:path>
              <a:path w="10659745" h="701675">
                <a:moveTo>
                  <a:pt x="6914680" y="7619"/>
                </a:moveTo>
                <a:lnTo>
                  <a:pt x="6884200" y="7619"/>
                </a:lnTo>
                <a:lnTo>
                  <a:pt x="6884200" y="0"/>
                </a:lnTo>
                <a:lnTo>
                  <a:pt x="6914680" y="0"/>
                </a:lnTo>
                <a:lnTo>
                  <a:pt x="6914680" y="7619"/>
                </a:lnTo>
                <a:close/>
              </a:path>
              <a:path w="10659745" h="701675">
                <a:moveTo>
                  <a:pt x="6968020" y="7619"/>
                </a:moveTo>
                <a:lnTo>
                  <a:pt x="6937540" y="7619"/>
                </a:lnTo>
                <a:lnTo>
                  <a:pt x="6937540" y="0"/>
                </a:lnTo>
                <a:lnTo>
                  <a:pt x="6968020" y="0"/>
                </a:lnTo>
                <a:lnTo>
                  <a:pt x="6968020" y="7619"/>
                </a:lnTo>
                <a:close/>
              </a:path>
              <a:path w="10659745" h="701675">
                <a:moveTo>
                  <a:pt x="7021360" y="7619"/>
                </a:moveTo>
                <a:lnTo>
                  <a:pt x="6990880" y="7619"/>
                </a:lnTo>
                <a:lnTo>
                  <a:pt x="6990880" y="0"/>
                </a:lnTo>
                <a:lnTo>
                  <a:pt x="7021360" y="0"/>
                </a:lnTo>
                <a:lnTo>
                  <a:pt x="7021360" y="7619"/>
                </a:lnTo>
                <a:close/>
              </a:path>
              <a:path w="10659745" h="701675">
                <a:moveTo>
                  <a:pt x="7074700" y="7619"/>
                </a:moveTo>
                <a:lnTo>
                  <a:pt x="7044220" y="7619"/>
                </a:lnTo>
                <a:lnTo>
                  <a:pt x="7044220" y="0"/>
                </a:lnTo>
                <a:lnTo>
                  <a:pt x="7074700" y="0"/>
                </a:lnTo>
                <a:lnTo>
                  <a:pt x="7074700" y="7619"/>
                </a:lnTo>
                <a:close/>
              </a:path>
              <a:path w="10659745" h="701675">
                <a:moveTo>
                  <a:pt x="7128040" y="7619"/>
                </a:moveTo>
                <a:lnTo>
                  <a:pt x="7097560" y="7619"/>
                </a:lnTo>
                <a:lnTo>
                  <a:pt x="7097560" y="0"/>
                </a:lnTo>
                <a:lnTo>
                  <a:pt x="7128040" y="0"/>
                </a:lnTo>
                <a:lnTo>
                  <a:pt x="7128040" y="7619"/>
                </a:lnTo>
                <a:close/>
              </a:path>
              <a:path w="10659745" h="701675">
                <a:moveTo>
                  <a:pt x="7181380" y="7619"/>
                </a:moveTo>
                <a:lnTo>
                  <a:pt x="7150900" y="7619"/>
                </a:lnTo>
                <a:lnTo>
                  <a:pt x="7150900" y="0"/>
                </a:lnTo>
                <a:lnTo>
                  <a:pt x="7181380" y="0"/>
                </a:lnTo>
                <a:lnTo>
                  <a:pt x="7181380" y="7619"/>
                </a:lnTo>
                <a:close/>
              </a:path>
              <a:path w="10659745" h="701675">
                <a:moveTo>
                  <a:pt x="7234720" y="7619"/>
                </a:moveTo>
                <a:lnTo>
                  <a:pt x="7204240" y="7619"/>
                </a:lnTo>
                <a:lnTo>
                  <a:pt x="7204240" y="0"/>
                </a:lnTo>
                <a:lnTo>
                  <a:pt x="7234720" y="0"/>
                </a:lnTo>
                <a:lnTo>
                  <a:pt x="7234720" y="7619"/>
                </a:lnTo>
                <a:close/>
              </a:path>
              <a:path w="10659745" h="701675">
                <a:moveTo>
                  <a:pt x="7288060" y="7619"/>
                </a:moveTo>
                <a:lnTo>
                  <a:pt x="7257580" y="7619"/>
                </a:lnTo>
                <a:lnTo>
                  <a:pt x="7257580" y="0"/>
                </a:lnTo>
                <a:lnTo>
                  <a:pt x="7288060" y="0"/>
                </a:lnTo>
                <a:lnTo>
                  <a:pt x="7288060" y="7619"/>
                </a:lnTo>
                <a:close/>
              </a:path>
              <a:path w="10659745" h="701675">
                <a:moveTo>
                  <a:pt x="7341400" y="7619"/>
                </a:moveTo>
                <a:lnTo>
                  <a:pt x="7310920" y="7619"/>
                </a:lnTo>
                <a:lnTo>
                  <a:pt x="7310920" y="0"/>
                </a:lnTo>
                <a:lnTo>
                  <a:pt x="7341400" y="0"/>
                </a:lnTo>
                <a:lnTo>
                  <a:pt x="7341400" y="7619"/>
                </a:lnTo>
                <a:close/>
              </a:path>
              <a:path w="10659745" h="701675">
                <a:moveTo>
                  <a:pt x="7394740" y="7619"/>
                </a:moveTo>
                <a:lnTo>
                  <a:pt x="7364260" y="7619"/>
                </a:lnTo>
                <a:lnTo>
                  <a:pt x="7364260" y="0"/>
                </a:lnTo>
                <a:lnTo>
                  <a:pt x="7394740" y="0"/>
                </a:lnTo>
                <a:lnTo>
                  <a:pt x="7394740" y="7619"/>
                </a:lnTo>
                <a:close/>
              </a:path>
              <a:path w="10659745" h="701675">
                <a:moveTo>
                  <a:pt x="7448080" y="7619"/>
                </a:moveTo>
                <a:lnTo>
                  <a:pt x="7417600" y="7619"/>
                </a:lnTo>
                <a:lnTo>
                  <a:pt x="7417600" y="0"/>
                </a:lnTo>
                <a:lnTo>
                  <a:pt x="7448080" y="0"/>
                </a:lnTo>
                <a:lnTo>
                  <a:pt x="7448080" y="7619"/>
                </a:lnTo>
                <a:close/>
              </a:path>
              <a:path w="10659745" h="701675">
                <a:moveTo>
                  <a:pt x="7501420" y="7619"/>
                </a:moveTo>
                <a:lnTo>
                  <a:pt x="7470940" y="7619"/>
                </a:lnTo>
                <a:lnTo>
                  <a:pt x="7470940" y="0"/>
                </a:lnTo>
                <a:lnTo>
                  <a:pt x="7501420" y="0"/>
                </a:lnTo>
                <a:lnTo>
                  <a:pt x="7501420" y="7619"/>
                </a:lnTo>
                <a:close/>
              </a:path>
              <a:path w="10659745" h="701675">
                <a:moveTo>
                  <a:pt x="7554760" y="7619"/>
                </a:moveTo>
                <a:lnTo>
                  <a:pt x="7524280" y="7619"/>
                </a:lnTo>
                <a:lnTo>
                  <a:pt x="7524280" y="0"/>
                </a:lnTo>
                <a:lnTo>
                  <a:pt x="7554760" y="0"/>
                </a:lnTo>
                <a:lnTo>
                  <a:pt x="7554760" y="7619"/>
                </a:lnTo>
                <a:close/>
              </a:path>
              <a:path w="10659745" h="701675">
                <a:moveTo>
                  <a:pt x="7608100" y="7619"/>
                </a:moveTo>
                <a:lnTo>
                  <a:pt x="7577620" y="7619"/>
                </a:lnTo>
                <a:lnTo>
                  <a:pt x="7577620" y="0"/>
                </a:lnTo>
                <a:lnTo>
                  <a:pt x="7608100" y="0"/>
                </a:lnTo>
                <a:lnTo>
                  <a:pt x="7608100" y="7619"/>
                </a:lnTo>
                <a:close/>
              </a:path>
              <a:path w="10659745" h="701675">
                <a:moveTo>
                  <a:pt x="7661440" y="7619"/>
                </a:moveTo>
                <a:lnTo>
                  <a:pt x="7630960" y="7619"/>
                </a:lnTo>
                <a:lnTo>
                  <a:pt x="7630960" y="0"/>
                </a:lnTo>
                <a:lnTo>
                  <a:pt x="7661440" y="0"/>
                </a:lnTo>
                <a:lnTo>
                  <a:pt x="7661440" y="7619"/>
                </a:lnTo>
                <a:close/>
              </a:path>
              <a:path w="10659745" h="701675">
                <a:moveTo>
                  <a:pt x="7714780" y="7619"/>
                </a:moveTo>
                <a:lnTo>
                  <a:pt x="7684300" y="7619"/>
                </a:lnTo>
                <a:lnTo>
                  <a:pt x="7684300" y="0"/>
                </a:lnTo>
                <a:lnTo>
                  <a:pt x="7714780" y="0"/>
                </a:lnTo>
                <a:lnTo>
                  <a:pt x="7714780" y="7619"/>
                </a:lnTo>
                <a:close/>
              </a:path>
              <a:path w="10659745" h="701675">
                <a:moveTo>
                  <a:pt x="7768120" y="7619"/>
                </a:moveTo>
                <a:lnTo>
                  <a:pt x="7737640" y="7619"/>
                </a:lnTo>
                <a:lnTo>
                  <a:pt x="7737640" y="0"/>
                </a:lnTo>
                <a:lnTo>
                  <a:pt x="7768120" y="0"/>
                </a:lnTo>
                <a:lnTo>
                  <a:pt x="7768120" y="7619"/>
                </a:lnTo>
                <a:close/>
              </a:path>
              <a:path w="10659745" h="701675">
                <a:moveTo>
                  <a:pt x="7821460" y="7619"/>
                </a:moveTo>
                <a:lnTo>
                  <a:pt x="7790980" y="7619"/>
                </a:lnTo>
                <a:lnTo>
                  <a:pt x="7790980" y="0"/>
                </a:lnTo>
                <a:lnTo>
                  <a:pt x="7821460" y="0"/>
                </a:lnTo>
                <a:lnTo>
                  <a:pt x="7821460" y="7619"/>
                </a:lnTo>
                <a:close/>
              </a:path>
              <a:path w="10659745" h="701675">
                <a:moveTo>
                  <a:pt x="7874800" y="7619"/>
                </a:moveTo>
                <a:lnTo>
                  <a:pt x="7844320" y="7619"/>
                </a:lnTo>
                <a:lnTo>
                  <a:pt x="7844320" y="0"/>
                </a:lnTo>
                <a:lnTo>
                  <a:pt x="7874800" y="0"/>
                </a:lnTo>
                <a:lnTo>
                  <a:pt x="7874800" y="7619"/>
                </a:lnTo>
                <a:close/>
              </a:path>
              <a:path w="10659745" h="701675">
                <a:moveTo>
                  <a:pt x="7928140" y="7619"/>
                </a:moveTo>
                <a:lnTo>
                  <a:pt x="7897660" y="7619"/>
                </a:lnTo>
                <a:lnTo>
                  <a:pt x="7897660" y="0"/>
                </a:lnTo>
                <a:lnTo>
                  <a:pt x="7928140" y="0"/>
                </a:lnTo>
                <a:lnTo>
                  <a:pt x="7928140" y="7619"/>
                </a:lnTo>
                <a:close/>
              </a:path>
              <a:path w="10659745" h="701675">
                <a:moveTo>
                  <a:pt x="7981480" y="7619"/>
                </a:moveTo>
                <a:lnTo>
                  <a:pt x="7951000" y="7619"/>
                </a:lnTo>
                <a:lnTo>
                  <a:pt x="7951000" y="0"/>
                </a:lnTo>
                <a:lnTo>
                  <a:pt x="7981480" y="0"/>
                </a:lnTo>
                <a:lnTo>
                  <a:pt x="7981480" y="7619"/>
                </a:lnTo>
                <a:close/>
              </a:path>
              <a:path w="10659745" h="701675">
                <a:moveTo>
                  <a:pt x="8034820" y="7619"/>
                </a:moveTo>
                <a:lnTo>
                  <a:pt x="8004340" y="7619"/>
                </a:lnTo>
                <a:lnTo>
                  <a:pt x="8004340" y="0"/>
                </a:lnTo>
                <a:lnTo>
                  <a:pt x="8034820" y="0"/>
                </a:lnTo>
                <a:lnTo>
                  <a:pt x="8034820" y="7619"/>
                </a:lnTo>
                <a:close/>
              </a:path>
              <a:path w="10659745" h="701675">
                <a:moveTo>
                  <a:pt x="8088160" y="7619"/>
                </a:moveTo>
                <a:lnTo>
                  <a:pt x="8057680" y="7619"/>
                </a:lnTo>
                <a:lnTo>
                  <a:pt x="8057680" y="0"/>
                </a:lnTo>
                <a:lnTo>
                  <a:pt x="8088160" y="0"/>
                </a:lnTo>
                <a:lnTo>
                  <a:pt x="8088160" y="7619"/>
                </a:lnTo>
                <a:close/>
              </a:path>
              <a:path w="10659745" h="701675">
                <a:moveTo>
                  <a:pt x="8141500" y="7619"/>
                </a:moveTo>
                <a:lnTo>
                  <a:pt x="8111020" y="7619"/>
                </a:lnTo>
                <a:lnTo>
                  <a:pt x="8111020" y="0"/>
                </a:lnTo>
                <a:lnTo>
                  <a:pt x="8141500" y="0"/>
                </a:lnTo>
                <a:lnTo>
                  <a:pt x="8141500" y="7619"/>
                </a:lnTo>
                <a:close/>
              </a:path>
              <a:path w="10659745" h="701675">
                <a:moveTo>
                  <a:pt x="8194840" y="7619"/>
                </a:moveTo>
                <a:lnTo>
                  <a:pt x="8164360" y="7619"/>
                </a:lnTo>
                <a:lnTo>
                  <a:pt x="8164360" y="0"/>
                </a:lnTo>
                <a:lnTo>
                  <a:pt x="8194840" y="0"/>
                </a:lnTo>
                <a:lnTo>
                  <a:pt x="8194840" y="7619"/>
                </a:lnTo>
                <a:close/>
              </a:path>
              <a:path w="10659745" h="701675">
                <a:moveTo>
                  <a:pt x="8248180" y="7619"/>
                </a:moveTo>
                <a:lnTo>
                  <a:pt x="8217700" y="7619"/>
                </a:lnTo>
                <a:lnTo>
                  <a:pt x="8217700" y="0"/>
                </a:lnTo>
                <a:lnTo>
                  <a:pt x="8248180" y="0"/>
                </a:lnTo>
                <a:lnTo>
                  <a:pt x="8248180" y="7619"/>
                </a:lnTo>
                <a:close/>
              </a:path>
              <a:path w="10659745" h="701675">
                <a:moveTo>
                  <a:pt x="8301520" y="7619"/>
                </a:moveTo>
                <a:lnTo>
                  <a:pt x="8271040" y="7619"/>
                </a:lnTo>
                <a:lnTo>
                  <a:pt x="8271040" y="0"/>
                </a:lnTo>
                <a:lnTo>
                  <a:pt x="8301520" y="0"/>
                </a:lnTo>
                <a:lnTo>
                  <a:pt x="8301520" y="7619"/>
                </a:lnTo>
                <a:close/>
              </a:path>
              <a:path w="10659745" h="701675">
                <a:moveTo>
                  <a:pt x="8354860" y="7619"/>
                </a:moveTo>
                <a:lnTo>
                  <a:pt x="8324380" y="7619"/>
                </a:lnTo>
                <a:lnTo>
                  <a:pt x="8324380" y="0"/>
                </a:lnTo>
                <a:lnTo>
                  <a:pt x="8354860" y="0"/>
                </a:lnTo>
                <a:lnTo>
                  <a:pt x="8354860" y="7619"/>
                </a:lnTo>
                <a:close/>
              </a:path>
              <a:path w="10659745" h="701675">
                <a:moveTo>
                  <a:pt x="8408200" y="7619"/>
                </a:moveTo>
                <a:lnTo>
                  <a:pt x="8377720" y="7619"/>
                </a:lnTo>
                <a:lnTo>
                  <a:pt x="8377720" y="0"/>
                </a:lnTo>
                <a:lnTo>
                  <a:pt x="8408200" y="0"/>
                </a:lnTo>
                <a:lnTo>
                  <a:pt x="8408200" y="7619"/>
                </a:lnTo>
                <a:close/>
              </a:path>
              <a:path w="10659745" h="701675">
                <a:moveTo>
                  <a:pt x="8461540" y="7619"/>
                </a:moveTo>
                <a:lnTo>
                  <a:pt x="8431060" y="7619"/>
                </a:lnTo>
                <a:lnTo>
                  <a:pt x="8431060" y="0"/>
                </a:lnTo>
                <a:lnTo>
                  <a:pt x="8461540" y="0"/>
                </a:lnTo>
                <a:lnTo>
                  <a:pt x="8461540" y="7619"/>
                </a:lnTo>
                <a:close/>
              </a:path>
              <a:path w="10659745" h="701675">
                <a:moveTo>
                  <a:pt x="8514880" y="7619"/>
                </a:moveTo>
                <a:lnTo>
                  <a:pt x="8484400" y="7619"/>
                </a:lnTo>
                <a:lnTo>
                  <a:pt x="8484400" y="0"/>
                </a:lnTo>
                <a:lnTo>
                  <a:pt x="8514880" y="0"/>
                </a:lnTo>
                <a:lnTo>
                  <a:pt x="8514880" y="7619"/>
                </a:lnTo>
                <a:close/>
              </a:path>
              <a:path w="10659745" h="701675">
                <a:moveTo>
                  <a:pt x="8568220" y="7619"/>
                </a:moveTo>
                <a:lnTo>
                  <a:pt x="8537740" y="7619"/>
                </a:lnTo>
                <a:lnTo>
                  <a:pt x="8537740" y="0"/>
                </a:lnTo>
                <a:lnTo>
                  <a:pt x="8568220" y="0"/>
                </a:lnTo>
                <a:lnTo>
                  <a:pt x="8568220" y="7619"/>
                </a:lnTo>
                <a:close/>
              </a:path>
              <a:path w="10659745" h="701675">
                <a:moveTo>
                  <a:pt x="8621560" y="7619"/>
                </a:moveTo>
                <a:lnTo>
                  <a:pt x="8591080" y="7619"/>
                </a:lnTo>
                <a:lnTo>
                  <a:pt x="8591080" y="0"/>
                </a:lnTo>
                <a:lnTo>
                  <a:pt x="8621560" y="0"/>
                </a:lnTo>
                <a:lnTo>
                  <a:pt x="8621560" y="7619"/>
                </a:lnTo>
                <a:close/>
              </a:path>
              <a:path w="10659745" h="701675">
                <a:moveTo>
                  <a:pt x="8674900" y="7619"/>
                </a:moveTo>
                <a:lnTo>
                  <a:pt x="8644420" y="7619"/>
                </a:lnTo>
                <a:lnTo>
                  <a:pt x="8644420" y="0"/>
                </a:lnTo>
                <a:lnTo>
                  <a:pt x="8674900" y="0"/>
                </a:lnTo>
                <a:lnTo>
                  <a:pt x="8674900" y="7619"/>
                </a:lnTo>
                <a:close/>
              </a:path>
              <a:path w="10659745" h="701675">
                <a:moveTo>
                  <a:pt x="8728240" y="7619"/>
                </a:moveTo>
                <a:lnTo>
                  <a:pt x="8697760" y="7619"/>
                </a:lnTo>
                <a:lnTo>
                  <a:pt x="8697760" y="0"/>
                </a:lnTo>
                <a:lnTo>
                  <a:pt x="8728240" y="0"/>
                </a:lnTo>
                <a:lnTo>
                  <a:pt x="8728240" y="7619"/>
                </a:lnTo>
                <a:close/>
              </a:path>
              <a:path w="10659745" h="701675">
                <a:moveTo>
                  <a:pt x="8781580" y="7619"/>
                </a:moveTo>
                <a:lnTo>
                  <a:pt x="8751100" y="7619"/>
                </a:lnTo>
                <a:lnTo>
                  <a:pt x="8751100" y="0"/>
                </a:lnTo>
                <a:lnTo>
                  <a:pt x="8781580" y="0"/>
                </a:lnTo>
                <a:lnTo>
                  <a:pt x="8781580" y="7619"/>
                </a:lnTo>
                <a:close/>
              </a:path>
              <a:path w="10659745" h="701675">
                <a:moveTo>
                  <a:pt x="8834920" y="7619"/>
                </a:moveTo>
                <a:lnTo>
                  <a:pt x="8804440" y="7619"/>
                </a:lnTo>
                <a:lnTo>
                  <a:pt x="8804440" y="0"/>
                </a:lnTo>
                <a:lnTo>
                  <a:pt x="8834920" y="0"/>
                </a:lnTo>
                <a:lnTo>
                  <a:pt x="8834920" y="7619"/>
                </a:lnTo>
                <a:close/>
              </a:path>
              <a:path w="10659745" h="701675">
                <a:moveTo>
                  <a:pt x="8888260" y="7619"/>
                </a:moveTo>
                <a:lnTo>
                  <a:pt x="8857780" y="7619"/>
                </a:lnTo>
                <a:lnTo>
                  <a:pt x="8857780" y="0"/>
                </a:lnTo>
                <a:lnTo>
                  <a:pt x="8888260" y="0"/>
                </a:lnTo>
                <a:lnTo>
                  <a:pt x="8888260" y="7619"/>
                </a:lnTo>
                <a:close/>
              </a:path>
              <a:path w="10659745" h="701675">
                <a:moveTo>
                  <a:pt x="8941600" y="7619"/>
                </a:moveTo>
                <a:lnTo>
                  <a:pt x="8911120" y="7619"/>
                </a:lnTo>
                <a:lnTo>
                  <a:pt x="8911120" y="0"/>
                </a:lnTo>
                <a:lnTo>
                  <a:pt x="8941600" y="0"/>
                </a:lnTo>
                <a:lnTo>
                  <a:pt x="8941600" y="7619"/>
                </a:lnTo>
                <a:close/>
              </a:path>
              <a:path w="10659745" h="701675">
                <a:moveTo>
                  <a:pt x="8994940" y="7619"/>
                </a:moveTo>
                <a:lnTo>
                  <a:pt x="8964460" y="7619"/>
                </a:lnTo>
                <a:lnTo>
                  <a:pt x="8964460" y="0"/>
                </a:lnTo>
                <a:lnTo>
                  <a:pt x="8994940" y="0"/>
                </a:lnTo>
                <a:lnTo>
                  <a:pt x="8994940" y="7619"/>
                </a:lnTo>
                <a:close/>
              </a:path>
              <a:path w="10659745" h="701675">
                <a:moveTo>
                  <a:pt x="9048280" y="7619"/>
                </a:moveTo>
                <a:lnTo>
                  <a:pt x="9017800" y="7619"/>
                </a:lnTo>
                <a:lnTo>
                  <a:pt x="9017800" y="0"/>
                </a:lnTo>
                <a:lnTo>
                  <a:pt x="9048280" y="0"/>
                </a:lnTo>
                <a:lnTo>
                  <a:pt x="9048280" y="7619"/>
                </a:lnTo>
                <a:close/>
              </a:path>
              <a:path w="10659745" h="701675">
                <a:moveTo>
                  <a:pt x="9101620" y="7619"/>
                </a:moveTo>
                <a:lnTo>
                  <a:pt x="9071140" y="7619"/>
                </a:lnTo>
                <a:lnTo>
                  <a:pt x="9071140" y="0"/>
                </a:lnTo>
                <a:lnTo>
                  <a:pt x="9101620" y="0"/>
                </a:lnTo>
                <a:lnTo>
                  <a:pt x="9101620" y="7619"/>
                </a:lnTo>
                <a:close/>
              </a:path>
              <a:path w="10659745" h="701675">
                <a:moveTo>
                  <a:pt x="9154960" y="7619"/>
                </a:moveTo>
                <a:lnTo>
                  <a:pt x="9124480" y="7619"/>
                </a:lnTo>
                <a:lnTo>
                  <a:pt x="9124480" y="0"/>
                </a:lnTo>
                <a:lnTo>
                  <a:pt x="9154960" y="0"/>
                </a:lnTo>
                <a:lnTo>
                  <a:pt x="9154960" y="7619"/>
                </a:lnTo>
                <a:close/>
              </a:path>
              <a:path w="10659745" h="701675">
                <a:moveTo>
                  <a:pt x="9208300" y="7619"/>
                </a:moveTo>
                <a:lnTo>
                  <a:pt x="9177820" y="7619"/>
                </a:lnTo>
                <a:lnTo>
                  <a:pt x="9177820" y="0"/>
                </a:lnTo>
                <a:lnTo>
                  <a:pt x="9208300" y="0"/>
                </a:lnTo>
                <a:lnTo>
                  <a:pt x="9208300" y="7619"/>
                </a:lnTo>
                <a:close/>
              </a:path>
              <a:path w="10659745" h="701675">
                <a:moveTo>
                  <a:pt x="9261640" y="7619"/>
                </a:moveTo>
                <a:lnTo>
                  <a:pt x="9231160" y="7619"/>
                </a:lnTo>
                <a:lnTo>
                  <a:pt x="9231160" y="0"/>
                </a:lnTo>
                <a:lnTo>
                  <a:pt x="9261640" y="0"/>
                </a:lnTo>
                <a:lnTo>
                  <a:pt x="9261640" y="7619"/>
                </a:lnTo>
                <a:close/>
              </a:path>
              <a:path w="10659745" h="701675">
                <a:moveTo>
                  <a:pt x="9314980" y="7619"/>
                </a:moveTo>
                <a:lnTo>
                  <a:pt x="9284500" y="7619"/>
                </a:lnTo>
                <a:lnTo>
                  <a:pt x="9284500" y="0"/>
                </a:lnTo>
                <a:lnTo>
                  <a:pt x="9314980" y="0"/>
                </a:lnTo>
                <a:lnTo>
                  <a:pt x="9314980" y="7619"/>
                </a:lnTo>
                <a:close/>
              </a:path>
              <a:path w="10659745" h="701675">
                <a:moveTo>
                  <a:pt x="9368320" y="7619"/>
                </a:moveTo>
                <a:lnTo>
                  <a:pt x="9337840" y="7619"/>
                </a:lnTo>
                <a:lnTo>
                  <a:pt x="9337840" y="0"/>
                </a:lnTo>
                <a:lnTo>
                  <a:pt x="9368320" y="0"/>
                </a:lnTo>
                <a:lnTo>
                  <a:pt x="9368320" y="7619"/>
                </a:lnTo>
                <a:close/>
              </a:path>
              <a:path w="10659745" h="701675">
                <a:moveTo>
                  <a:pt x="9421660" y="7619"/>
                </a:moveTo>
                <a:lnTo>
                  <a:pt x="9391180" y="7619"/>
                </a:lnTo>
                <a:lnTo>
                  <a:pt x="9391180" y="0"/>
                </a:lnTo>
                <a:lnTo>
                  <a:pt x="9421660" y="0"/>
                </a:lnTo>
                <a:lnTo>
                  <a:pt x="9421660" y="7619"/>
                </a:lnTo>
                <a:close/>
              </a:path>
              <a:path w="10659745" h="701675">
                <a:moveTo>
                  <a:pt x="9475000" y="7619"/>
                </a:moveTo>
                <a:lnTo>
                  <a:pt x="9444520" y="7619"/>
                </a:lnTo>
                <a:lnTo>
                  <a:pt x="9444520" y="0"/>
                </a:lnTo>
                <a:lnTo>
                  <a:pt x="9475000" y="0"/>
                </a:lnTo>
                <a:lnTo>
                  <a:pt x="9475000" y="7619"/>
                </a:lnTo>
                <a:close/>
              </a:path>
              <a:path w="10659745" h="701675">
                <a:moveTo>
                  <a:pt x="9528340" y="7619"/>
                </a:moveTo>
                <a:lnTo>
                  <a:pt x="9497860" y="7619"/>
                </a:lnTo>
                <a:lnTo>
                  <a:pt x="9497860" y="0"/>
                </a:lnTo>
                <a:lnTo>
                  <a:pt x="9528340" y="0"/>
                </a:lnTo>
                <a:lnTo>
                  <a:pt x="9528340" y="7619"/>
                </a:lnTo>
                <a:close/>
              </a:path>
              <a:path w="10659745" h="701675">
                <a:moveTo>
                  <a:pt x="9581680" y="7619"/>
                </a:moveTo>
                <a:lnTo>
                  <a:pt x="9551200" y="7619"/>
                </a:lnTo>
                <a:lnTo>
                  <a:pt x="9551200" y="0"/>
                </a:lnTo>
                <a:lnTo>
                  <a:pt x="9581680" y="0"/>
                </a:lnTo>
                <a:lnTo>
                  <a:pt x="9581680" y="7619"/>
                </a:lnTo>
                <a:close/>
              </a:path>
              <a:path w="10659745" h="701675">
                <a:moveTo>
                  <a:pt x="9635020" y="7619"/>
                </a:moveTo>
                <a:lnTo>
                  <a:pt x="9604540" y="7619"/>
                </a:lnTo>
                <a:lnTo>
                  <a:pt x="9604540" y="0"/>
                </a:lnTo>
                <a:lnTo>
                  <a:pt x="9635020" y="0"/>
                </a:lnTo>
                <a:lnTo>
                  <a:pt x="9635020" y="7619"/>
                </a:lnTo>
                <a:close/>
              </a:path>
              <a:path w="10659745" h="701675">
                <a:moveTo>
                  <a:pt x="9688360" y="7619"/>
                </a:moveTo>
                <a:lnTo>
                  <a:pt x="9657880" y="7619"/>
                </a:lnTo>
                <a:lnTo>
                  <a:pt x="9657880" y="0"/>
                </a:lnTo>
                <a:lnTo>
                  <a:pt x="9688360" y="0"/>
                </a:lnTo>
                <a:lnTo>
                  <a:pt x="9688360" y="7619"/>
                </a:lnTo>
                <a:close/>
              </a:path>
              <a:path w="10659745" h="701675">
                <a:moveTo>
                  <a:pt x="9741700" y="7619"/>
                </a:moveTo>
                <a:lnTo>
                  <a:pt x="9711220" y="7619"/>
                </a:lnTo>
                <a:lnTo>
                  <a:pt x="9711220" y="0"/>
                </a:lnTo>
                <a:lnTo>
                  <a:pt x="9741700" y="0"/>
                </a:lnTo>
                <a:lnTo>
                  <a:pt x="9741700" y="7619"/>
                </a:lnTo>
                <a:close/>
              </a:path>
              <a:path w="10659745" h="701675">
                <a:moveTo>
                  <a:pt x="9795040" y="7619"/>
                </a:moveTo>
                <a:lnTo>
                  <a:pt x="9764560" y="7619"/>
                </a:lnTo>
                <a:lnTo>
                  <a:pt x="9764560" y="0"/>
                </a:lnTo>
                <a:lnTo>
                  <a:pt x="9795040" y="0"/>
                </a:lnTo>
                <a:lnTo>
                  <a:pt x="9795040" y="7619"/>
                </a:lnTo>
                <a:close/>
              </a:path>
              <a:path w="10659745" h="701675">
                <a:moveTo>
                  <a:pt x="9848380" y="7619"/>
                </a:moveTo>
                <a:lnTo>
                  <a:pt x="9817900" y="7619"/>
                </a:lnTo>
                <a:lnTo>
                  <a:pt x="9817900" y="0"/>
                </a:lnTo>
                <a:lnTo>
                  <a:pt x="9848380" y="0"/>
                </a:lnTo>
                <a:lnTo>
                  <a:pt x="9848380" y="7619"/>
                </a:lnTo>
                <a:close/>
              </a:path>
              <a:path w="10659745" h="701675">
                <a:moveTo>
                  <a:pt x="9901720" y="7619"/>
                </a:moveTo>
                <a:lnTo>
                  <a:pt x="9871240" y="7619"/>
                </a:lnTo>
                <a:lnTo>
                  <a:pt x="9871240" y="0"/>
                </a:lnTo>
                <a:lnTo>
                  <a:pt x="9901720" y="0"/>
                </a:lnTo>
                <a:lnTo>
                  <a:pt x="9901720" y="7619"/>
                </a:lnTo>
                <a:close/>
              </a:path>
              <a:path w="10659745" h="701675">
                <a:moveTo>
                  <a:pt x="9955060" y="7619"/>
                </a:moveTo>
                <a:lnTo>
                  <a:pt x="9924580" y="7619"/>
                </a:lnTo>
                <a:lnTo>
                  <a:pt x="9924580" y="0"/>
                </a:lnTo>
                <a:lnTo>
                  <a:pt x="9955060" y="0"/>
                </a:lnTo>
                <a:lnTo>
                  <a:pt x="9955060" y="7619"/>
                </a:lnTo>
                <a:close/>
              </a:path>
              <a:path w="10659745" h="701675">
                <a:moveTo>
                  <a:pt x="10008400" y="7619"/>
                </a:moveTo>
                <a:lnTo>
                  <a:pt x="9977920" y="7619"/>
                </a:lnTo>
                <a:lnTo>
                  <a:pt x="9977920" y="0"/>
                </a:lnTo>
                <a:lnTo>
                  <a:pt x="10008400" y="0"/>
                </a:lnTo>
                <a:lnTo>
                  <a:pt x="10008400" y="7619"/>
                </a:lnTo>
                <a:close/>
              </a:path>
              <a:path w="10659745" h="701675">
                <a:moveTo>
                  <a:pt x="10061740" y="7619"/>
                </a:moveTo>
                <a:lnTo>
                  <a:pt x="10031260" y="7619"/>
                </a:lnTo>
                <a:lnTo>
                  <a:pt x="10031260" y="0"/>
                </a:lnTo>
                <a:lnTo>
                  <a:pt x="10061740" y="0"/>
                </a:lnTo>
                <a:lnTo>
                  <a:pt x="10061740" y="7619"/>
                </a:lnTo>
                <a:close/>
              </a:path>
              <a:path w="10659745" h="701675">
                <a:moveTo>
                  <a:pt x="10115080" y="7619"/>
                </a:moveTo>
                <a:lnTo>
                  <a:pt x="10084600" y="7619"/>
                </a:lnTo>
                <a:lnTo>
                  <a:pt x="10084600" y="0"/>
                </a:lnTo>
                <a:lnTo>
                  <a:pt x="10115080" y="0"/>
                </a:lnTo>
                <a:lnTo>
                  <a:pt x="10115080" y="7619"/>
                </a:lnTo>
                <a:close/>
              </a:path>
              <a:path w="10659745" h="701675">
                <a:moveTo>
                  <a:pt x="10168420" y="7619"/>
                </a:moveTo>
                <a:lnTo>
                  <a:pt x="10137940" y="7619"/>
                </a:lnTo>
                <a:lnTo>
                  <a:pt x="10137940" y="0"/>
                </a:lnTo>
                <a:lnTo>
                  <a:pt x="10168420" y="0"/>
                </a:lnTo>
                <a:lnTo>
                  <a:pt x="10168420" y="7619"/>
                </a:lnTo>
                <a:close/>
              </a:path>
              <a:path w="10659745" h="701675">
                <a:moveTo>
                  <a:pt x="10221760" y="7619"/>
                </a:moveTo>
                <a:lnTo>
                  <a:pt x="10191280" y="7619"/>
                </a:lnTo>
                <a:lnTo>
                  <a:pt x="10191280" y="0"/>
                </a:lnTo>
                <a:lnTo>
                  <a:pt x="10221760" y="0"/>
                </a:lnTo>
                <a:lnTo>
                  <a:pt x="10221760" y="7619"/>
                </a:lnTo>
                <a:close/>
              </a:path>
              <a:path w="10659745" h="701675">
                <a:moveTo>
                  <a:pt x="10275100" y="7619"/>
                </a:moveTo>
                <a:lnTo>
                  <a:pt x="10244620" y="7619"/>
                </a:lnTo>
                <a:lnTo>
                  <a:pt x="10244620" y="0"/>
                </a:lnTo>
                <a:lnTo>
                  <a:pt x="10275100" y="0"/>
                </a:lnTo>
                <a:lnTo>
                  <a:pt x="10275100" y="7619"/>
                </a:lnTo>
                <a:close/>
              </a:path>
              <a:path w="10659745" h="701675">
                <a:moveTo>
                  <a:pt x="10328440" y="7619"/>
                </a:moveTo>
                <a:lnTo>
                  <a:pt x="10297960" y="7619"/>
                </a:lnTo>
                <a:lnTo>
                  <a:pt x="10297960" y="0"/>
                </a:lnTo>
                <a:lnTo>
                  <a:pt x="10328440" y="0"/>
                </a:lnTo>
                <a:lnTo>
                  <a:pt x="10328440" y="7619"/>
                </a:lnTo>
                <a:close/>
              </a:path>
              <a:path w="10659745" h="701675">
                <a:moveTo>
                  <a:pt x="10381780" y="7619"/>
                </a:moveTo>
                <a:lnTo>
                  <a:pt x="10351300" y="7619"/>
                </a:lnTo>
                <a:lnTo>
                  <a:pt x="10351300" y="0"/>
                </a:lnTo>
                <a:lnTo>
                  <a:pt x="10381780" y="0"/>
                </a:lnTo>
                <a:lnTo>
                  <a:pt x="10381780" y="7619"/>
                </a:lnTo>
                <a:close/>
              </a:path>
              <a:path w="10659745" h="701675">
                <a:moveTo>
                  <a:pt x="10435120" y="7619"/>
                </a:moveTo>
                <a:lnTo>
                  <a:pt x="10404640" y="7619"/>
                </a:lnTo>
                <a:lnTo>
                  <a:pt x="10404640" y="0"/>
                </a:lnTo>
                <a:lnTo>
                  <a:pt x="10435120" y="0"/>
                </a:lnTo>
                <a:lnTo>
                  <a:pt x="10435120" y="7619"/>
                </a:lnTo>
                <a:close/>
              </a:path>
              <a:path w="10659745" h="701675">
                <a:moveTo>
                  <a:pt x="10488460" y="7619"/>
                </a:moveTo>
                <a:lnTo>
                  <a:pt x="10457980" y="7619"/>
                </a:lnTo>
                <a:lnTo>
                  <a:pt x="10457980" y="0"/>
                </a:lnTo>
                <a:lnTo>
                  <a:pt x="10488460" y="0"/>
                </a:lnTo>
                <a:lnTo>
                  <a:pt x="10488460" y="7619"/>
                </a:lnTo>
                <a:close/>
              </a:path>
              <a:path w="10659745" h="701675">
                <a:moveTo>
                  <a:pt x="10541800" y="7619"/>
                </a:moveTo>
                <a:lnTo>
                  <a:pt x="10511320" y="7619"/>
                </a:lnTo>
                <a:lnTo>
                  <a:pt x="10511320" y="0"/>
                </a:lnTo>
                <a:lnTo>
                  <a:pt x="10541800" y="0"/>
                </a:lnTo>
                <a:lnTo>
                  <a:pt x="10541800" y="7619"/>
                </a:lnTo>
                <a:close/>
              </a:path>
              <a:path w="10659745" h="701675">
                <a:moveTo>
                  <a:pt x="10595140" y="7619"/>
                </a:moveTo>
                <a:lnTo>
                  <a:pt x="10564660" y="7619"/>
                </a:lnTo>
                <a:lnTo>
                  <a:pt x="10564660" y="0"/>
                </a:lnTo>
                <a:lnTo>
                  <a:pt x="10595140" y="0"/>
                </a:lnTo>
                <a:lnTo>
                  <a:pt x="10595140" y="7619"/>
                </a:lnTo>
                <a:close/>
              </a:path>
              <a:path w="10659745" h="701675">
                <a:moveTo>
                  <a:pt x="10648480" y="7619"/>
                </a:moveTo>
                <a:lnTo>
                  <a:pt x="10618000" y="7619"/>
                </a:lnTo>
                <a:lnTo>
                  <a:pt x="10618000" y="0"/>
                </a:lnTo>
                <a:lnTo>
                  <a:pt x="10648480" y="0"/>
                </a:lnTo>
                <a:lnTo>
                  <a:pt x="10648480" y="7619"/>
                </a:lnTo>
                <a:close/>
              </a:path>
              <a:path w="10659745" h="701675">
                <a:moveTo>
                  <a:pt x="10659440" y="49999"/>
                </a:moveTo>
                <a:lnTo>
                  <a:pt x="10651820" y="49999"/>
                </a:lnTo>
                <a:lnTo>
                  <a:pt x="10651820" y="19519"/>
                </a:lnTo>
                <a:lnTo>
                  <a:pt x="10659440" y="19519"/>
                </a:lnTo>
                <a:lnTo>
                  <a:pt x="10659440" y="49999"/>
                </a:lnTo>
                <a:close/>
              </a:path>
              <a:path w="10659745" h="701675">
                <a:moveTo>
                  <a:pt x="10659440" y="103339"/>
                </a:moveTo>
                <a:lnTo>
                  <a:pt x="10651820" y="103339"/>
                </a:lnTo>
                <a:lnTo>
                  <a:pt x="10651820" y="72859"/>
                </a:lnTo>
                <a:lnTo>
                  <a:pt x="10659440" y="72859"/>
                </a:lnTo>
                <a:lnTo>
                  <a:pt x="10659440" y="103339"/>
                </a:lnTo>
                <a:close/>
              </a:path>
              <a:path w="10659745" h="701675">
                <a:moveTo>
                  <a:pt x="10659440" y="156679"/>
                </a:moveTo>
                <a:lnTo>
                  <a:pt x="10651820" y="156679"/>
                </a:lnTo>
                <a:lnTo>
                  <a:pt x="10651820" y="126199"/>
                </a:lnTo>
                <a:lnTo>
                  <a:pt x="10659440" y="126199"/>
                </a:lnTo>
                <a:lnTo>
                  <a:pt x="10659440" y="156679"/>
                </a:lnTo>
                <a:close/>
              </a:path>
              <a:path w="10659745" h="701675">
                <a:moveTo>
                  <a:pt x="10659440" y="210019"/>
                </a:moveTo>
                <a:lnTo>
                  <a:pt x="10651820" y="210019"/>
                </a:lnTo>
                <a:lnTo>
                  <a:pt x="10651820" y="179539"/>
                </a:lnTo>
                <a:lnTo>
                  <a:pt x="10659440" y="179539"/>
                </a:lnTo>
                <a:lnTo>
                  <a:pt x="10659440" y="210019"/>
                </a:lnTo>
                <a:close/>
              </a:path>
              <a:path w="10659745" h="701675">
                <a:moveTo>
                  <a:pt x="10659440" y="263359"/>
                </a:moveTo>
                <a:lnTo>
                  <a:pt x="10651820" y="263359"/>
                </a:lnTo>
                <a:lnTo>
                  <a:pt x="10651820" y="232879"/>
                </a:lnTo>
                <a:lnTo>
                  <a:pt x="10659440" y="232879"/>
                </a:lnTo>
                <a:lnTo>
                  <a:pt x="10659440" y="263359"/>
                </a:lnTo>
                <a:close/>
              </a:path>
              <a:path w="10659745" h="701675">
                <a:moveTo>
                  <a:pt x="10659440" y="316699"/>
                </a:moveTo>
                <a:lnTo>
                  <a:pt x="10651820" y="316699"/>
                </a:lnTo>
                <a:lnTo>
                  <a:pt x="10651820" y="286219"/>
                </a:lnTo>
                <a:lnTo>
                  <a:pt x="10659440" y="286219"/>
                </a:lnTo>
                <a:lnTo>
                  <a:pt x="10659440" y="316699"/>
                </a:lnTo>
                <a:close/>
              </a:path>
              <a:path w="10659745" h="701675">
                <a:moveTo>
                  <a:pt x="10659440" y="370039"/>
                </a:moveTo>
                <a:lnTo>
                  <a:pt x="10651820" y="370039"/>
                </a:lnTo>
                <a:lnTo>
                  <a:pt x="10651820" y="339559"/>
                </a:lnTo>
                <a:lnTo>
                  <a:pt x="10659440" y="339559"/>
                </a:lnTo>
                <a:lnTo>
                  <a:pt x="10659440" y="370039"/>
                </a:lnTo>
                <a:close/>
              </a:path>
              <a:path w="10659745" h="701675">
                <a:moveTo>
                  <a:pt x="10659440" y="423379"/>
                </a:moveTo>
                <a:lnTo>
                  <a:pt x="10651820" y="423379"/>
                </a:lnTo>
                <a:lnTo>
                  <a:pt x="10651820" y="392899"/>
                </a:lnTo>
                <a:lnTo>
                  <a:pt x="10659440" y="392899"/>
                </a:lnTo>
                <a:lnTo>
                  <a:pt x="10659440" y="423379"/>
                </a:lnTo>
                <a:close/>
              </a:path>
              <a:path w="10659745" h="701675">
                <a:moveTo>
                  <a:pt x="10659440" y="476719"/>
                </a:moveTo>
                <a:lnTo>
                  <a:pt x="10651820" y="476719"/>
                </a:lnTo>
                <a:lnTo>
                  <a:pt x="10651820" y="446239"/>
                </a:lnTo>
                <a:lnTo>
                  <a:pt x="10659440" y="446239"/>
                </a:lnTo>
                <a:lnTo>
                  <a:pt x="10659440" y="476719"/>
                </a:lnTo>
                <a:close/>
              </a:path>
              <a:path w="10659745" h="701675">
                <a:moveTo>
                  <a:pt x="10659440" y="530059"/>
                </a:moveTo>
                <a:lnTo>
                  <a:pt x="10651820" y="530059"/>
                </a:lnTo>
                <a:lnTo>
                  <a:pt x="10651820" y="499579"/>
                </a:lnTo>
                <a:lnTo>
                  <a:pt x="10659440" y="499579"/>
                </a:lnTo>
                <a:lnTo>
                  <a:pt x="10659440" y="530059"/>
                </a:lnTo>
                <a:close/>
              </a:path>
              <a:path w="10659745" h="701675">
                <a:moveTo>
                  <a:pt x="10659440" y="583399"/>
                </a:moveTo>
                <a:lnTo>
                  <a:pt x="10651820" y="583399"/>
                </a:lnTo>
                <a:lnTo>
                  <a:pt x="10651820" y="552919"/>
                </a:lnTo>
                <a:lnTo>
                  <a:pt x="10659440" y="552919"/>
                </a:lnTo>
                <a:lnTo>
                  <a:pt x="10659440" y="583399"/>
                </a:lnTo>
                <a:close/>
              </a:path>
              <a:path w="10659745" h="701675">
                <a:moveTo>
                  <a:pt x="10659440" y="636739"/>
                </a:moveTo>
                <a:lnTo>
                  <a:pt x="10651820" y="636739"/>
                </a:lnTo>
                <a:lnTo>
                  <a:pt x="10651820" y="606259"/>
                </a:lnTo>
                <a:lnTo>
                  <a:pt x="10659440" y="606259"/>
                </a:lnTo>
                <a:lnTo>
                  <a:pt x="10659440" y="636739"/>
                </a:lnTo>
                <a:close/>
              </a:path>
              <a:path w="10659745" h="701675">
                <a:moveTo>
                  <a:pt x="10659440" y="690079"/>
                </a:moveTo>
                <a:lnTo>
                  <a:pt x="10651820" y="690079"/>
                </a:lnTo>
                <a:lnTo>
                  <a:pt x="10651820" y="659599"/>
                </a:lnTo>
                <a:lnTo>
                  <a:pt x="10659440" y="659599"/>
                </a:lnTo>
                <a:lnTo>
                  <a:pt x="10659440" y="690079"/>
                </a:lnTo>
                <a:close/>
              </a:path>
              <a:path w="10659745" h="701675">
                <a:moveTo>
                  <a:pt x="10640402" y="701522"/>
                </a:moveTo>
                <a:lnTo>
                  <a:pt x="10609922" y="701522"/>
                </a:lnTo>
                <a:lnTo>
                  <a:pt x="10609922" y="693902"/>
                </a:lnTo>
                <a:lnTo>
                  <a:pt x="10640402" y="693902"/>
                </a:lnTo>
                <a:lnTo>
                  <a:pt x="10640402" y="701522"/>
                </a:lnTo>
                <a:close/>
              </a:path>
              <a:path w="10659745" h="701675">
                <a:moveTo>
                  <a:pt x="10587062" y="701522"/>
                </a:moveTo>
                <a:lnTo>
                  <a:pt x="10556582" y="701522"/>
                </a:lnTo>
                <a:lnTo>
                  <a:pt x="10556582" y="693902"/>
                </a:lnTo>
                <a:lnTo>
                  <a:pt x="10587062" y="693902"/>
                </a:lnTo>
                <a:lnTo>
                  <a:pt x="10587062" y="701522"/>
                </a:lnTo>
                <a:close/>
              </a:path>
              <a:path w="10659745" h="701675">
                <a:moveTo>
                  <a:pt x="10533722" y="701522"/>
                </a:moveTo>
                <a:lnTo>
                  <a:pt x="10503242" y="701522"/>
                </a:lnTo>
                <a:lnTo>
                  <a:pt x="10503242" y="693902"/>
                </a:lnTo>
                <a:lnTo>
                  <a:pt x="10533722" y="693902"/>
                </a:lnTo>
                <a:lnTo>
                  <a:pt x="10533722" y="701522"/>
                </a:lnTo>
                <a:close/>
              </a:path>
              <a:path w="10659745" h="701675">
                <a:moveTo>
                  <a:pt x="10480382" y="701522"/>
                </a:moveTo>
                <a:lnTo>
                  <a:pt x="10449902" y="701522"/>
                </a:lnTo>
                <a:lnTo>
                  <a:pt x="10449902" y="693902"/>
                </a:lnTo>
                <a:lnTo>
                  <a:pt x="10480382" y="693902"/>
                </a:lnTo>
                <a:lnTo>
                  <a:pt x="10480382" y="701522"/>
                </a:lnTo>
                <a:close/>
              </a:path>
              <a:path w="10659745" h="701675">
                <a:moveTo>
                  <a:pt x="10427042" y="701522"/>
                </a:moveTo>
                <a:lnTo>
                  <a:pt x="10396562" y="701522"/>
                </a:lnTo>
                <a:lnTo>
                  <a:pt x="10396562" y="693902"/>
                </a:lnTo>
                <a:lnTo>
                  <a:pt x="10427042" y="693902"/>
                </a:lnTo>
                <a:lnTo>
                  <a:pt x="10427042" y="701522"/>
                </a:lnTo>
                <a:close/>
              </a:path>
              <a:path w="10659745" h="701675">
                <a:moveTo>
                  <a:pt x="10373702" y="701522"/>
                </a:moveTo>
                <a:lnTo>
                  <a:pt x="10343222" y="701522"/>
                </a:lnTo>
                <a:lnTo>
                  <a:pt x="10343222" y="693902"/>
                </a:lnTo>
                <a:lnTo>
                  <a:pt x="10373702" y="693902"/>
                </a:lnTo>
                <a:lnTo>
                  <a:pt x="10373702" y="701522"/>
                </a:lnTo>
                <a:close/>
              </a:path>
              <a:path w="10659745" h="701675">
                <a:moveTo>
                  <a:pt x="10320362" y="701522"/>
                </a:moveTo>
                <a:lnTo>
                  <a:pt x="10289882" y="701522"/>
                </a:lnTo>
                <a:lnTo>
                  <a:pt x="10289882" y="693902"/>
                </a:lnTo>
                <a:lnTo>
                  <a:pt x="10320362" y="693902"/>
                </a:lnTo>
                <a:lnTo>
                  <a:pt x="10320362" y="701522"/>
                </a:lnTo>
                <a:close/>
              </a:path>
              <a:path w="10659745" h="701675">
                <a:moveTo>
                  <a:pt x="10267022" y="701522"/>
                </a:moveTo>
                <a:lnTo>
                  <a:pt x="10236542" y="701522"/>
                </a:lnTo>
                <a:lnTo>
                  <a:pt x="10236542" y="693902"/>
                </a:lnTo>
                <a:lnTo>
                  <a:pt x="10267022" y="693902"/>
                </a:lnTo>
                <a:lnTo>
                  <a:pt x="10267022" y="701522"/>
                </a:lnTo>
                <a:close/>
              </a:path>
              <a:path w="10659745" h="701675">
                <a:moveTo>
                  <a:pt x="10213682" y="701522"/>
                </a:moveTo>
                <a:lnTo>
                  <a:pt x="10183202" y="701522"/>
                </a:lnTo>
                <a:lnTo>
                  <a:pt x="10183202" y="693902"/>
                </a:lnTo>
                <a:lnTo>
                  <a:pt x="10213682" y="693902"/>
                </a:lnTo>
                <a:lnTo>
                  <a:pt x="10213682" y="701522"/>
                </a:lnTo>
                <a:close/>
              </a:path>
              <a:path w="10659745" h="701675">
                <a:moveTo>
                  <a:pt x="10160342" y="701522"/>
                </a:moveTo>
                <a:lnTo>
                  <a:pt x="10129862" y="701522"/>
                </a:lnTo>
                <a:lnTo>
                  <a:pt x="10129862" y="693902"/>
                </a:lnTo>
                <a:lnTo>
                  <a:pt x="10160342" y="693902"/>
                </a:lnTo>
                <a:lnTo>
                  <a:pt x="10160342" y="701522"/>
                </a:lnTo>
                <a:close/>
              </a:path>
              <a:path w="10659745" h="701675">
                <a:moveTo>
                  <a:pt x="10107002" y="701522"/>
                </a:moveTo>
                <a:lnTo>
                  <a:pt x="10076522" y="701522"/>
                </a:lnTo>
                <a:lnTo>
                  <a:pt x="10076522" y="693902"/>
                </a:lnTo>
                <a:lnTo>
                  <a:pt x="10107002" y="693902"/>
                </a:lnTo>
                <a:lnTo>
                  <a:pt x="10107002" y="701522"/>
                </a:lnTo>
                <a:close/>
              </a:path>
              <a:path w="10659745" h="701675">
                <a:moveTo>
                  <a:pt x="10053662" y="701522"/>
                </a:moveTo>
                <a:lnTo>
                  <a:pt x="10023182" y="701522"/>
                </a:lnTo>
                <a:lnTo>
                  <a:pt x="10023182" y="693902"/>
                </a:lnTo>
                <a:lnTo>
                  <a:pt x="10053662" y="693902"/>
                </a:lnTo>
                <a:lnTo>
                  <a:pt x="10053662" y="701522"/>
                </a:lnTo>
                <a:close/>
              </a:path>
              <a:path w="10659745" h="701675">
                <a:moveTo>
                  <a:pt x="10000322" y="701522"/>
                </a:moveTo>
                <a:lnTo>
                  <a:pt x="9969842" y="701522"/>
                </a:lnTo>
                <a:lnTo>
                  <a:pt x="9969842" y="693902"/>
                </a:lnTo>
                <a:lnTo>
                  <a:pt x="10000322" y="693902"/>
                </a:lnTo>
                <a:lnTo>
                  <a:pt x="10000322" y="701522"/>
                </a:lnTo>
                <a:close/>
              </a:path>
              <a:path w="10659745" h="701675">
                <a:moveTo>
                  <a:pt x="9946982" y="701522"/>
                </a:moveTo>
                <a:lnTo>
                  <a:pt x="9916502" y="701522"/>
                </a:lnTo>
                <a:lnTo>
                  <a:pt x="9916502" y="693902"/>
                </a:lnTo>
                <a:lnTo>
                  <a:pt x="9946982" y="693902"/>
                </a:lnTo>
                <a:lnTo>
                  <a:pt x="9946982" y="701522"/>
                </a:lnTo>
                <a:close/>
              </a:path>
              <a:path w="10659745" h="701675">
                <a:moveTo>
                  <a:pt x="9893642" y="701522"/>
                </a:moveTo>
                <a:lnTo>
                  <a:pt x="9863162" y="701522"/>
                </a:lnTo>
                <a:lnTo>
                  <a:pt x="9863162" y="693902"/>
                </a:lnTo>
                <a:lnTo>
                  <a:pt x="9893642" y="693902"/>
                </a:lnTo>
                <a:lnTo>
                  <a:pt x="9893642" y="701522"/>
                </a:lnTo>
                <a:close/>
              </a:path>
              <a:path w="10659745" h="701675">
                <a:moveTo>
                  <a:pt x="9840302" y="701522"/>
                </a:moveTo>
                <a:lnTo>
                  <a:pt x="9809822" y="701522"/>
                </a:lnTo>
                <a:lnTo>
                  <a:pt x="9809822" y="693902"/>
                </a:lnTo>
                <a:lnTo>
                  <a:pt x="9840302" y="693902"/>
                </a:lnTo>
                <a:lnTo>
                  <a:pt x="9840302" y="701522"/>
                </a:lnTo>
                <a:close/>
              </a:path>
              <a:path w="10659745" h="701675">
                <a:moveTo>
                  <a:pt x="9786962" y="701522"/>
                </a:moveTo>
                <a:lnTo>
                  <a:pt x="9756482" y="701522"/>
                </a:lnTo>
                <a:lnTo>
                  <a:pt x="9756482" y="693902"/>
                </a:lnTo>
                <a:lnTo>
                  <a:pt x="9786962" y="693902"/>
                </a:lnTo>
                <a:lnTo>
                  <a:pt x="9786962" y="701522"/>
                </a:lnTo>
                <a:close/>
              </a:path>
              <a:path w="10659745" h="701675">
                <a:moveTo>
                  <a:pt x="9733622" y="701522"/>
                </a:moveTo>
                <a:lnTo>
                  <a:pt x="9703142" y="701522"/>
                </a:lnTo>
                <a:lnTo>
                  <a:pt x="9703142" y="693902"/>
                </a:lnTo>
                <a:lnTo>
                  <a:pt x="9733622" y="693902"/>
                </a:lnTo>
                <a:lnTo>
                  <a:pt x="9733622" y="701522"/>
                </a:lnTo>
                <a:close/>
              </a:path>
              <a:path w="10659745" h="701675">
                <a:moveTo>
                  <a:pt x="9680282" y="701522"/>
                </a:moveTo>
                <a:lnTo>
                  <a:pt x="9649802" y="701522"/>
                </a:lnTo>
                <a:lnTo>
                  <a:pt x="9649802" y="693902"/>
                </a:lnTo>
                <a:lnTo>
                  <a:pt x="9680282" y="693902"/>
                </a:lnTo>
                <a:lnTo>
                  <a:pt x="9680282" y="701522"/>
                </a:lnTo>
                <a:close/>
              </a:path>
              <a:path w="10659745" h="701675">
                <a:moveTo>
                  <a:pt x="9626942" y="701522"/>
                </a:moveTo>
                <a:lnTo>
                  <a:pt x="9596462" y="701522"/>
                </a:lnTo>
                <a:lnTo>
                  <a:pt x="9596462" y="693902"/>
                </a:lnTo>
                <a:lnTo>
                  <a:pt x="9626942" y="693902"/>
                </a:lnTo>
                <a:lnTo>
                  <a:pt x="9626942" y="701522"/>
                </a:lnTo>
                <a:close/>
              </a:path>
              <a:path w="10659745" h="701675">
                <a:moveTo>
                  <a:pt x="9573602" y="701522"/>
                </a:moveTo>
                <a:lnTo>
                  <a:pt x="9543122" y="701522"/>
                </a:lnTo>
                <a:lnTo>
                  <a:pt x="9543122" y="693902"/>
                </a:lnTo>
                <a:lnTo>
                  <a:pt x="9573602" y="693902"/>
                </a:lnTo>
                <a:lnTo>
                  <a:pt x="9573602" y="701522"/>
                </a:lnTo>
                <a:close/>
              </a:path>
              <a:path w="10659745" h="701675">
                <a:moveTo>
                  <a:pt x="9520262" y="701522"/>
                </a:moveTo>
                <a:lnTo>
                  <a:pt x="9489782" y="701522"/>
                </a:lnTo>
                <a:lnTo>
                  <a:pt x="9489782" y="693902"/>
                </a:lnTo>
                <a:lnTo>
                  <a:pt x="9520262" y="693902"/>
                </a:lnTo>
                <a:lnTo>
                  <a:pt x="9520262" y="701522"/>
                </a:lnTo>
                <a:close/>
              </a:path>
              <a:path w="10659745" h="701675">
                <a:moveTo>
                  <a:pt x="9466922" y="701522"/>
                </a:moveTo>
                <a:lnTo>
                  <a:pt x="9436442" y="701522"/>
                </a:lnTo>
                <a:lnTo>
                  <a:pt x="9436442" y="693902"/>
                </a:lnTo>
                <a:lnTo>
                  <a:pt x="9466922" y="693902"/>
                </a:lnTo>
                <a:lnTo>
                  <a:pt x="9466922" y="701522"/>
                </a:lnTo>
                <a:close/>
              </a:path>
              <a:path w="10659745" h="701675">
                <a:moveTo>
                  <a:pt x="9413582" y="701522"/>
                </a:moveTo>
                <a:lnTo>
                  <a:pt x="9383102" y="701522"/>
                </a:lnTo>
                <a:lnTo>
                  <a:pt x="9383102" y="693902"/>
                </a:lnTo>
                <a:lnTo>
                  <a:pt x="9413582" y="693902"/>
                </a:lnTo>
                <a:lnTo>
                  <a:pt x="9413582" y="701522"/>
                </a:lnTo>
                <a:close/>
              </a:path>
              <a:path w="10659745" h="701675">
                <a:moveTo>
                  <a:pt x="9360242" y="701522"/>
                </a:moveTo>
                <a:lnTo>
                  <a:pt x="9329762" y="701522"/>
                </a:lnTo>
                <a:lnTo>
                  <a:pt x="9329762" y="693902"/>
                </a:lnTo>
                <a:lnTo>
                  <a:pt x="9360242" y="693902"/>
                </a:lnTo>
                <a:lnTo>
                  <a:pt x="9360242" y="701522"/>
                </a:lnTo>
                <a:close/>
              </a:path>
              <a:path w="10659745" h="701675">
                <a:moveTo>
                  <a:pt x="9306902" y="701522"/>
                </a:moveTo>
                <a:lnTo>
                  <a:pt x="9276422" y="701522"/>
                </a:lnTo>
                <a:lnTo>
                  <a:pt x="9276422" y="693902"/>
                </a:lnTo>
                <a:lnTo>
                  <a:pt x="9306902" y="693902"/>
                </a:lnTo>
                <a:lnTo>
                  <a:pt x="9306902" y="701522"/>
                </a:lnTo>
                <a:close/>
              </a:path>
              <a:path w="10659745" h="701675">
                <a:moveTo>
                  <a:pt x="9253562" y="701522"/>
                </a:moveTo>
                <a:lnTo>
                  <a:pt x="9223082" y="701522"/>
                </a:lnTo>
                <a:lnTo>
                  <a:pt x="9223082" y="693902"/>
                </a:lnTo>
                <a:lnTo>
                  <a:pt x="9253562" y="693902"/>
                </a:lnTo>
                <a:lnTo>
                  <a:pt x="9253562" y="701522"/>
                </a:lnTo>
                <a:close/>
              </a:path>
              <a:path w="10659745" h="701675">
                <a:moveTo>
                  <a:pt x="9200222" y="701522"/>
                </a:moveTo>
                <a:lnTo>
                  <a:pt x="9169742" y="701522"/>
                </a:lnTo>
                <a:lnTo>
                  <a:pt x="9169742" y="693902"/>
                </a:lnTo>
                <a:lnTo>
                  <a:pt x="9200222" y="693902"/>
                </a:lnTo>
                <a:lnTo>
                  <a:pt x="9200222" y="701522"/>
                </a:lnTo>
                <a:close/>
              </a:path>
              <a:path w="10659745" h="701675">
                <a:moveTo>
                  <a:pt x="9146882" y="701522"/>
                </a:moveTo>
                <a:lnTo>
                  <a:pt x="9116402" y="701522"/>
                </a:lnTo>
                <a:lnTo>
                  <a:pt x="9116402" y="693902"/>
                </a:lnTo>
                <a:lnTo>
                  <a:pt x="9146882" y="693902"/>
                </a:lnTo>
                <a:lnTo>
                  <a:pt x="9146882" y="701522"/>
                </a:lnTo>
                <a:close/>
              </a:path>
              <a:path w="10659745" h="701675">
                <a:moveTo>
                  <a:pt x="9093542" y="701522"/>
                </a:moveTo>
                <a:lnTo>
                  <a:pt x="9063062" y="701522"/>
                </a:lnTo>
                <a:lnTo>
                  <a:pt x="9063062" y="693902"/>
                </a:lnTo>
                <a:lnTo>
                  <a:pt x="9093542" y="693902"/>
                </a:lnTo>
                <a:lnTo>
                  <a:pt x="9093542" y="701522"/>
                </a:lnTo>
                <a:close/>
              </a:path>
              <a:path w="10659745" h="701675">
                <a:moveTo>
                  <a:pt x="9040202" y="701522"/>
                </a:moveTo>
                <a:lnTo>
                  <a:pt x="9009722" y="701522"/>
                </a:lnTo>
                <a:lnTo>
                  <a:pt x="9009722" y="693902"/>
                </a:lnTo>
                <a:lnTo>
                  <a:pt x="9040202" y="693902"/>
                </a:lnTo>
                <a:lnTo>
                  <a:pt x="9040202" y="701522"/>
                </a:lnTo>
                <a:close/>
              </a:path>
              <a:path w="10659745" h="701675">
                <a:moveTo>
                  <a:pt x="8986862" y="701522"/>
                </a:moveTo>
                <a:lnTo>
                  <a:pt x="8956382" y="701522"/>
                </a:lnTo>
                <a:lnTo>
                  <a:pt x="8956382" y="693902"/>
                </a:lnTo>
                <a:lnTo>
                  <a:pt x="8986862" y="693902"/>
                </a:lnTo>
                <a:lnTo>
                  <a:pt x="8986862" y="701522"/>
                </a:lnTo>
                <a:close/>
              </a:path>
              <a:path w="10659745" h="701675">
                <a:moveTo>
                  <a:pt x="8933522" y="701522"/>
                </a:moveTo>
                <a:lnTo>
                  <a:pt x="8903042" y="701522"/>
                </a:lnTo>
                <a:lnTo>
                  <a:pt x="8903042" y="693902"/>
                </a:lnTo>
                <a:lnTo>
                  <a:pt x="8933522" y="693902"/>
                </a:lnTo>
                <a:lnTo>
                  <a:pt x="8933522" y="701522"/>
                </a:lnTo>
                <a:close/>
              </a:path>
              <a:path w="10659745" h="701675">
                <a:moveTo>
                  <a:pt x="8880182" y="701522"/>
                </a:moveTo>
                <a:lnTo>
                  <a:pt x="8849702" y="701522"/>
                </a:lnTo>
                <a:lnTo>
                  <a:pt x="8849702" y="693902"/>
                </a:lnTo>
                <a:lnTo>
                  <a:pt x="8880182" y="693902"/>
                </a:lnTo>
                <a:lnTo>
                  <a:pt x="8880182" y="701522"/>
                </a:lnTo>
                <a:close/>
              </a:path>
              <a:path w="10659745" h="701675">
                <a:moveTo>
                  <a:pt x="8826842" y="701522"/>
                </a:moveTo>
                <a:lnTo>
                  <a:pt x="8796362" y="701522"/>
                </a:lnTo>
                <a:lnTo>
                  <a:pt x="8796362" y="693902"/>
                </a:lnTo>
                <a:lnTo>
                  <a:pt x="8826842" y="693902"/>
                </a:lnTo>
                <a:lnTo>
                  <a:pt x="8826842" y="701522"/>
                </a:lnTo>
                <a:close/>
              </a:path>
              <a:path w="10659745" h="701675">
                <a:moveTo>
                  <a:pt x="8773502" y="701522"/>
                </a:moveTo>
                <a:lnTo>
                  <a:pt x="8743022" y="701522"/>
                </a:lnTo>
                <a:lnTo>
                  <a:pt x="8743022" y="693902"/>
                </a:lnTo>
                <a:lnTo>
                  <a:pt x="8773502" y="693902"/>
                </a:lnTo>
                <a:lnTo>
                  <a:pt x="8773502" y="701522"/>
                </a:lnTo>
                <a:close/>
              </a:path>
              <a:path w="10659745" h="701675">
                <a:moveTo>
                  <a:pt x="8720162" y="701522"/>
                </a:moveTo>
                <a:lnTo>
                  <a:pt x="8689682" y="701522"/>
                </a:lnTo>
                <a:lnTo>
                  <a:pt x="8689682" y="693902"/>
                </a:lnTo>
                <a:lnTo>
                  <a:pt x="8720162" y="693902"/>
                </a:lnTo>
                <a:lnTo>
                  <a:pt x="8720162" y="701522"/>
                </a:lnTo>
                <a:close/>
              </a:path>
              <a:path w="10659745" h="701675">
                <a:moveTo>
                  <a:pt x="8666822" y="701522"/>
                </a:moveTo>
                <a:lnTo>
                  <a:pt x="8636342" y="701522"/>
                </a:lnTo>
                <a:lnTo>
                  <a:pt x="8636342" y="693902"/>
                </a:lnTo>
                <a:lnTo>
                  <a:pt x="8666822" y="693902"/>
                </a:lnTo>
                <a:lnTo>
                  <a:pt x="8666822" y="701522"/>
                </a:lnTo>
                <a:close/>
              </a:path>
              <a:path w="10659745" h="701675">
                <a:moveTo>
                  <a:pt x="8613482" y="701522"/>
                </a:moveTo>
                <a:lnTo>
                  <a:pt x="8583002" y="701522"/>
                </a:lnTo>
                <a:lnTo>
                  <a:pt x="8583002" y="693902"/>
                </a:lnTo>
                <a:lnTo>
                  <a:pt x="8613482" y="693902"/>
                </a:lnTo>
                <a:lnTo>
                  <a:pt x="8613482" y="701522"/>
                </a:lnTo>
                <a:close/>
              </a:path>
              <a:path w="10659745" h="701675">
                <a:moveTo>
                  <a:pt x="8560142" y="701522"/>
                </a:moveTo>
                <a:lnTo>
                  <a:pt x="8529662" y="701522"/>
                </a:lnTo>
                <a:lnTo>
                  <a:pt x="8529662" y="693902"/>
                </a:lnTo>
                <a:lnTo>
                  <a:pt x="8560142" y="693902"/>
                </a:lnTo>
                <a:lnTo>
                  <a:pt x="8560142" y="701522"/>
                </a:lnTo>
                <a:close/>
              </a:path>
              <a:path w="10659745" h="701675">
                <a:moveTo>
                  <a:pt x="8506802" y="701522"/>
                </a:moveTo>
                <a:lnTo>
                  <a:pt x="8476322" y="701522"/>
                </a:lnTo>
                <a:lnTo>
                  <a:pt x="8476322" y="693902"/>
                </a:lnTo>
                <a:lnTo>
                  <a:pt x="8506802" y="693902"/>
                </a:lnTo>
                <a:lnTo>
                  <a:pt x="8506802" y="701522"/>
                </a:lnTo>
                <a:close/>
              </a:path>
              <a:path w="10659745" h="701675">
                <a:moveTo>
                  <a:pt x="8453462" y="701522"/>
                </a:moveTo>
                <a:lnTo>
                  <a:pt x="8422982" y="701522"/>
                </a:lnTo>
                <a:lnTo>
                  <a:pt x="8422982" y="693902"/>
                </a:lnTo>
                <a:lnTo>
                  <a:pt x="8453462" y="693902"/>
                </a:lnTo>
                <a:lnTo>
                  <a:pt x="8453462" y="701522"/>
                </a:lnTo>
                <a:close/>
              </a:path>
              <a:path w="10659745" h="701675">
                <a:moveTo>
                  <a:pt x="8400122" y="701522"/>
                </a:moveTo>
                <a:lnTo>
                  <a:pt x="8369642" y="701522"/>
                </a:lnTo>
                <a:lnTo>
                  <a:pt x="8369642" y="693902"/>
                </a:lnTo>
                <a:lnTo>
                  <a:pt x="8400122" y="693902"/>
                </a:lnTo>
                <a:lnTo>
                  <a:pt x="8400122" y="701522"/>
                </a:lnTo>
                <a:close/>
              </a:path>
              <a:path w="10659745" h="701675">
                <a:moveTo>
                  <a:pt x="8346782" y="701522"/>
                </a:moveTo>
                <a:lnTo>
                  <a:pt x="8316302" y="701522"/>
                </a:lnTo>
                <a:lnTo>
                  <a:pt x="8316302" y="693902"/>
                </a:lnTo>
                <a:lnTo>
                  <a:pt x="8346782" y="693902"/>
                </a:lnTo>
                <a:lnTo>
                  <a:pt x="8346782" y="701522"/>
                </a:lnTo>
                <a:close/>
              </a:path>
              <a:path w="10659745" h="701675">
                <a:moveTo>
                  <a:pt x="8293442" y="701522"/>
                </a:moveTo>
                <a:lnTo>
                  <a:pt x="8262962" y="701522"/>
                </a:lnTo>
                <a:lnTo>
                  <a:pt x="8262962" y="693902"/>
                </a:lnTo>
                <a:lnTo>
                  <a:pt x="8293442" y="693902"/>
                </a:lnTo>
                <a:lnTo>
                  <a:pt x="8293442" y="701522"/>
                </a:lnTo>
                <a:close/>
              </a:path>
              <a:path w="10659745" h="701675">
                <a:moveTo>
                  <a:pt x="8240102" y="701522"/>
                </a:moveTo>
                <a:lnTo>
                  <a:pt x="8209622" y="701522"/>
                </a:lnTo>
                <a:lnTo>
                  <a:pt x="8209622" y="693902"/>
                </a:lnTo>
                <a:lnTo>
                  <a:pt x="8240102" y="693902"/>
                </a:lnTo>
                <a:lnTo>
                  <a:pt x="8240102" y="701522"/>
                </a:lnTo>
                <a:close/>
              </a:path>
              <a:path w="10659745" h="701675">
                <a:moveTo>
                  <a:pt x="8186762" y="701522"/>
                </a:moveTo>
                <a:lnTo>
                  <a:pt x="8156282" y="701522"/>
                </a:lnTo>
                <a:lnTo>
                  <a:pt x="8156282" y="693902"/>
                </a:lnTo>
                <a:lnTo>
                  <a:pt x="8186762" y="693902"/>
                </a:lnTo>
                <a:lnTo>
                  <a:pt x="8186762" y="701522"/>
                </a:lnTo>
                <a:close/>
              </a:path>
              <a:path w="10659745" h="701675">
                <a:moveTo>
                  <a:pt x="8133422" y="701522"/>
                </a:moveTo>
                <a:lnTo>
                  <a:pt x="8102942" y="701522"/>
                </a:lnTo>
                <a:lnTo>
                  <a:pt x="8102942" y="693902"/>
                </a:lnTo>
                <a:lnTo>
                  <a:pt x="8133422" y="693902"/>
                </a:lnTo>
                <a:lnTo>
                  <a:pt x="8133422" y="701522"/>
                </a:lnTo>
                <a:close/>
              </a:path>
              <a:path w="10659745" h="701675">
                <a:moveTo>
                  <a:pt x="8080082" y="701522"/>
                </a:moveTo>
                <a:lnTo>
                  <a:pt x="8049602" y="701522"/>
                </a:lnTo>
                <a:lnTo>
                  <a:pt x="8049602" y="693902"/>
                </a:lnTo>
                <a:lnTo>
                  <a:pt x="8080082" y="693902"/>
                </a:lnTo>
                <a:lnTo>
                  <a:pt x="8080082" y="701522"/>
                </a:lnTo>
                <a:close/>
              </a:path>
              <a:path w="10659745" h="701675">
                <a:moveTo>
                  <a:pt x="8026742" y="701522"/>
                </a:moveTo>
                <a:lnTo>
                  <a:pt x="7996262" y="701522"/>
                </a:lnTo>
                <a:lnTo>
                  <a:pt x="7996262" y="693902"/>
                </a:lnTo>
                <a:lnTo>
                  <a:pt x="8026742" y="693902"/>
                </a:lnTo>
                <a:lnTo>
                  <a:pt x="8026742" y="701522"/>
                </a:lnTo>
                <a:close/>
              </a:path>
              <a:path w="10659745" h="701675">
                <a:moveTo>
                  <a:pt x="7973402" y="701522"/>
                </a:moveTo>
                <a:lnTo>
                  <a:pt x="7942922" y="701522"/>
                </a:lnTo>
                <a:lnTo>
                  <a:pt x="7942922" y="693902"/>
                </a:lnTo>
                <a:lnTo>
                  <a:pt x="7973402" y="693902"/>
                </a:lnTo>
                <a:lnTo>
                  <a:pt x="7973402" y="701522"/>
                </a:lnTo>
                <a:close/>
              </a:path>
              <a:path w="10659745" h="701675">
                <a:moveTo>
                  <a:pt x="7920062" y="701522"/>
                </a:moveTo>
                <a:lnTo>
                  <a:pt x="7889582" y="701522"/>
                </a:lnTo>
                <a:lnTo>
                  <a:pt x="7889582" y="693902"/>
                </a:lnTo>
                <a:lnTo>
                  <a:pt x="7920062" y="693902"/>
                </a:lnTo>
                <a:lnTo>
                  <a:pt x="7920062" y="701522"/>
                </a:lnTo>
                <a:close/>
              </a:path>
              <a:path w="10659745" h="701675">
                <a:moveTo>
                  <a:pt x="7866722" y="701522"/>
                </a:moveTo>
                <a:lnTo>
                  <a:pt x="7836242" y="701522"/>
                </a:lnTo>
                <a:lnTo>
                  <a:pt x="7836242" y="693902"/>
                </a:lnTo>
                <a:lnTo>
                  <a:pt x="7866722" y="693902"/>
                </a:lnTo>
                <a:lnTo>
                  <a:pt x="7866722" y="701522"/>
                </a:lnTo>
                <a:close/>
              </a:path>
              <a:path w="10659745" h="701675">
                <a:moveTo>
                  <a:pt x="7813382" y="701522"/>
                </a:moveTo>
                <a:lnTo>
                  <a:pt x="7782902" y="701522"/>
                </a:lnTo>
                <a:lnTo>
                  <a:pt x="7782902" y="693902"/>
                </a:lnTo>
                <a:lnTo>
                  <a:pt x="7813382" y="693902"/>
                </a:lnTo>
                <a:lnTo>
                  <a:pt x="7813382" y="701522"/>
                </a:lnTo>
                <a:close/>
              </a:path>
              <a:path w="10659745" h="701675">
                <a:moveTo>
                  <a:pt x="7760042" y="701522"/>
                </a:moveTo>
                <a:lnTo>
                  <a:pt x="7729562" y="701522"/>
                </a:lnTo>
                <a:lnTo>
                  <a:pt x="7729562" y="693902"/>
                </a:lnTo>
                <a:lnTo>
                  <a:pt x="7760042" y="693902"/>
                </a:lnTo>
                <a:lnTo>
                  <a:pt x="7760042" y="701522"/>
                </a:lnTo>
                <a:close/>
              </a:path>
              <a:path w="10659745" h="701675">
                <a:moveTo>
                  <a:pt x="7706702" y="701522"/>
                </a:moveTo>
                <a:lnTo>
                  <a:pt x="7676222" y="701522"/>
                </a:lnTo>
                <a:lnTo>
                  <a:pt x="7676222" y="693902"/>
                </a:lnTo>
                <a:lnTo>
                  <a:pt x="7706702" y="693902"/>
                </a:lnTo>
                <a:lnTo>
                  <a:pt x="7706702" y="701522"/>
                </a:lnTo>
                <a:close/>
              </a:path>
              <a:path w="10659745" h="701675">
                <a:moveTo>
                  <a:pt x="7653362" y="701522"/>
                </a:moveTo>
                <a:lnTo>
                  <a:pt x="7622882" y="701522"/>
                </a:lnTo>
                <a:lnTo>
                  <a:pt x="7622882" y="693902"/>
                </a:lnTo>
                <a:lnTo>
                  <a:pt x="7653362" y="693902"/>
                </a:lnTo>
                <a:lnTo>
                  <a:pt x="7653362" y="701522"/>
                </a:lnTo>
                <a:close/>
              </a:path>
              <a:path w="10659745" h="701675">
                <a:moveTo>
                  <a:pt x="7600022" y="701522"/>
                </a:moveTo>
                <a:lnTo>
                  <a:pt x="7569542" y="701522"/>
                </a:lnTo>
                <a:lnTo>
                  <a:pt x="7569542" y="693902"/>
                </a:lnTo>
                <a:lnTo>
                  <a:pt x="7600022" y="693902"/>
                </a:lnTo>
                <a:lnTo>
                  <a:pt x="7600022" y="701522"/>
                </a:lnTo>
                <a:close/>
              </a:path>
              <a:path w="10659745" h="701675">
                <a:moveTo>
                  <a:pt x="7546682" y="701522"/>
                </a:moveTo>
                <a:lnTo>
                  <a:pt x="7516202" y="701522"/>
                </a:lnTo>
                <a:lnTo>
                  <a:pt x="7516202" y="693902"/>
                </a:lnTo>
                <a:lnTo>
                  <a:pt x="7546682" y="693902"/>
                </a:lnTo>
                <a:lnTo>
                  <a:pt x="7546682" y="701522"/>
                </a:lnTo>
                <a:close/>
              </a:path>
              <a:path w="10659745" h="701675">
                <a:moveTo>
                  <a:pt x="7493342" y="701522"/>
                </a:moveTo>
                <a:lnTo>
                  <a:pt x="7462862" y="701522"/>
                </a:lnTo>
                <a:lnTo>
                  <a:pt x="7462862" y="693902"/>
                </a:lnTo>
                <a:lnTo>
                  <a:pt x="7493342" y="693902"/>
                </a:lnTo>
                <a:lnTo>
                  <a:pt x="7493342" y="701522"/>
                </a:lnTo>
                <a:close/>
              </a:path>
              <a:path w="10659745" h="701675">
                <a:moveTo>
                  <a:pt x="7440002" y="701522"/>
                </a:moveTo>
                <a:lnTo>
                  <a:pt x="7409522" y="701522"/>
                </a:lnTo>
                <a:lnTo>
                  <a:pt x="7409522" y="693902"/>
                </a:lnTo>
                <a:lnTo>
                  <a:pt x="7440002" y="693902"/>
                </a:lnTo>
                <a:lnTo>
                  <a:pt x="7440002" y="701522"/>
                </a:lnTo>
                <a:close/>
              </a:path>
              <a:path w="10659745" h="701675">
                <a:moveTo>
                  <a:pt x="7386662" y="701522"/>
                </a:moveTo>
                <a:lnTo>
                  <a:pt x="7356182" y="701522"/>
                </a:lnTo>
                <a:lnTo>
                  <a:pt x="7356182" y="693902"/>
                </a:lnTo>
                <a:lnTo>
                  <a:pt x="7386662" y="693902"/>
                </a:lnTo>
                <a:lnTo>
                  <a:pt x="7386662" y="701522"/>
                </a:lnTo>
                <a:close/>
              </a:path>
              <a:path w="10659745" h="701675">
                <a:moveTo>
                  <a:pt x="7333322" y="701522"/>
                </a:moveTo>
                <a:lnTo>
                  <a:pt x="7302842" y="701522"/>
                </a:lnTo>
                <a:lnTo>
                  <a:pt x="7302842" y="693902"/>
                </a:lnTo>
                <a:lnTo>
                  <a:pt x="7333322" y="693902"/>
                </a:lnTo>
                <a:lnTo>
                  <a:pt x="7333322" y="701522"/>
                </a:lnTo>
                <a:close/>
              </a:path>
              <a:path w="10659745" h="701675">
                <a:moveTo>
                  <a:pt x="7279982" y="701522"/>
                </a:moveTo>
                <a:lnTo>
                  <a:pt x="7249502" y="701522"/>
                </a:lnTo>
                <a:lnTo>
                  <a:pt x="7249502" y="693902"/>
                </a:lnTo>
                <a:lnTo>
                  <a:pt x="7279982" y="693902"/>
                </a:lnTo>
                <a:lnTo>
                  <a:pt x="7279982" y="701522"/>
                </a:lnTo>
                <a:close/>
              </a:path>
              <a:path w="10659745" h="701675">
                <a:moveTo>
                  <a:pt x="7226642" y="701522"/>
                </a:moveTo>
                <a:lnTo>
                  <a:pt x="7196162" y="701522"/>
                </a:lnTo>
                <a:lnTo>
                  <a:pt x="7196162" y="693902"/>
                </a:lnTo>
                <a:lnTo>
                  <a:pt x="7226642" y="693902"/>
                </a:lnTo>
                <a:lnTo>
                  <a:pt x="7226642" y="701522"/>
                </a:lnTo>
                <a:close/>
              </a:path>
              <a:path w="10659745" h="701675">
                <a:moveTo>
                  <a:pt x="7173302" y="701522"/>
                </a:moveTo>
                <a:lnTo>
                  <a:pt x="7142822" y="701522"/>
                </a:lnTo>
                <a:lnTo>
                  <a:pt x="7142822" y="693902"/>
                </a:lnTo>
                <a:lnTo>
                  <a:pt x="7173302" y="693902"/>
                </a:lnTo>
                <a:lnTo>
                  <a:pt x="7173302" y="701522"/>
                </a:lnTo>
                <a:close/>
              </a:path>
              <a:path w="10659745" h="701675">
                <a:moveTo>
                  <a:pt x="7119962" y="701522"/>
                </a:moveTo>
                <a:lnTo>
                  <a:pt x="7089482" y="701522"/>
                </a:lnTo>
                <a:lnTo>
                  <a:pt x="7089482" y="693902"/>
                </a:lnTo>
                <a:lnTo>
                  <a:pt x="7119962" y="693902"/>
                </a:lnTo>
                <a:lnTo>
                  <a:pt x="7119962" y="701522"/>
                </a:lnTo>
                <a:close/>
              </a:path>
              <a:path w="10659745" h="701675">
                <a:moveTo>
                  <a:pt x="7066622" y="701522"/>
                </a:moveTo>
                <a:lnTo>
                  <a:pt x="7036142" y="701522"/>
                </a:lnTo>
                <a:lnTo>
                  <a:pt x="7036142" y="693902"/>
                </a:lnTo>
                <a:lnTo>
                  <a:pt x="7066622" y="693902"/>
                </a:lnTo>
                <a:lnTo>
                  <a:pt x="7066622" y="701522"/>
                </a:lnTo>
                <a:close/>
              </a:path>
              <a:path w="10659745" h="701675">
                <a:moveTo>
                  <a:pt x="7013282" y="701522"/>
                </a:moveTo>
                <a:lnTo>
                  <a:pt x="6982802" y="701522"/>
                </a:lnTo>
                <a:lnTo>
                  <a:pt x="6982802" y="693902"/>
                </a:lnTo>
                <a:lnTo>
                  <a:pt x="7013282" y="693902"/>
                </a:lnTo>
                <a:lnTo>
                  <a:pt x="7013282" y="701522"/>
                </a:lnTo>
                <a:close/>
              </a:path>
              <a:path w="10659745" h="701675">
                <a:moveTo>
                  <a:pt x="6959942" y="701522"/>
                </a:moveTo>
                <a:lnTo>
                  <a:pt x="6929462" y="701522"/>
                </a:lnTo>
                <a:lnTo>
                  <a:pt x="6929462" y="693902"/>
                </a:lnTo>
                <a:lnTo>
                  <a:pt x="6959942" y="693902"/>
                </a:lnTo>
                <a:lnTo>
                  <a:pt x="6959942" y="701522"/>
                </a:lnTo>
                <a:close/>
              </a:path>
              <a:path w="10659745" h="701675">
                <a:moveTo>
                  <a:pt x="6906602" y="701522"/>
                </a:moveTo>
                <a:lnTo>
                  <a:pt x="6876122" y="701522"/>
                </a:lnTo>
                <a:lnTo>
                  <a:pt x="6876122" y="693902"/>
                </a:lnTo>
                <a:lnTo>
                  <a:pt x="6906602" y="693902"/>
                </a:lnTo>
                <a:lnTo>
                  <a:pt x="6906602" y="701522"/>
                </a:lnTo>
                <a:close/>
              </a:path>
              <a:path w="10659745" h="701675">
                <a:moveTo>
                  <a:pt x="6853262" y="701522"/>
                </a:moveTo>
                <a:lnTo>
                  <a:pt x="6822782" y="701522"/>
                </a:lnTo>
                <a:lnTo>
                  <a:pt x="6822782" y="693902"/>
                </a:lnTo>
                <a:lnTo>
                  <a:pt x="6853262" y="693902"/>
                </a:lnTo>
                <a:lnTo>
                  <a:pt x="6853262" y="701522"/>
                </a:lnTo>
                <a:close/>
              </a:path>
              <a:path w="10659745" h="701675">
                <a:moveTo>
                  <a:pt x="6799922" y="701522"/>
                </a:moveTo>
                <a:lnTo>
                  <a:pt x="6769442" y="701522"/>
                </a:lnTo>
                <a:lnTo>
                  <a:pt x="6769442" y="693902"/>
                </a:lnTo>
                <a:lnTo>
                  <a:pt x="6799922" y="693902"/>
                </a:lnTo>
                <a:lnTo>
                  <a:pt x="6799922" y="701522"/>
                </a:lnTo>
                <a:close/>
              </a:path>
              <a:path w="10659745" h="701675">
                <a:moveTo>
                  <a:pt x="6746582" y="701522"/>
                </a:moveTo>
                <a:lnTo>
                  <a:pt x="6716102" y="701522"/>
                </a:lnTo>
                <a:lnTo>
                  <a:pt x="6716102" y="693902"/>
                </a:lnTo>
                <a:lnTo>
                  <a:pt x="6746582" y="693902"/>
                </a:lnTo>
                <a:lnTo>
                  <a:pt x="6746582" y="701522"/>
                </a:lnTo>
                <a:close/>
              </a:path>
              <a:path w="10659745" h="701675">
                <a:moveTo>
                  <a:pt x="6693242" y="701522"/>
                </a:moveTo>
                <a:lnTo>
                  <a:pt x="6662762" y="701522"/>
                </a:lnTo>
                <a:lnTo>
                  <a:pt x="6662762" y="693902"/>
                </a:lnTo>
                <a:lnTo>
                  <a:pt x="6693242" y="693902"/>
                </a:lnTo>
                <a:lnTo>
                  <a:pt x="6693242" y="701522"/>
                </a:lnTo>
                <a:close/>
              </a:path>
              <a:path w="10659745" h="701675">
                <a:moveTo>
                  <a:pt x="6639902" y="701522"/>
                </a:moveTo>
                <a:lnTo>
                  <a:pt x="6609422" y="701522"/>
                </a:lnTo>
                <a:lnTo>
                  <a:pt x="6609422" y="693902"/>
                </a:lnTo>
                <a:lnTo>
                  <a:pt x="6639902" y="693902"/>
                </a:lnTo>
                <a:lnTo>
                  <a:pt x="6639902" y="701522"/>
                </a:lnTo>
                <a:close/>
              </a:path>
              <a:path w="10659745" h="701675">
                <a:moveTo>
                  <a:pt x="6586562" y="701522"/>
                </a:moveTo>
                <a:lnTo>
                  <a:pt x="6556082" y="701522"/>
                </a:lnTo>
                <a:lnTo>
                  <a:pt x="6556082" y="693902"/>
                </a:lnTo>
                <a:lnTo>
                  <a:pt x="6586562" y="693902"/>
                </a:lnTo>
                <a:lnTo>
                  <a:pt x="6586562" y="701522"/>
                </a:lnTo>
                <a:close/>
              </a:path>
              <a:path w="10659745" h="701675">
                <a:moveTo>
                  <a:pt x="6533222" y="701522"/>
                </a:moveTo>
                <a:lnTo>
                  <a:pt x="6502742" y="701522"/>
                </a:lnTo>
                <a:lnTo>
                  <a:pt x="6502742" y="693902"/>
                </a:lnTo>
                <a:lnTo>
                  <a:pt x="6533222" y="693902"/>
                </a:lnTo>
                <a:lnTo>
                  <a:pt x="6533222" y="701522"/>
                </a:lnTo>
                <a:close/>
              </a:path>
              <a:path w="10659745" h="701675">
                <a:moveTo>
                  <a:pt x="6479882" y="701522"/>
                </a:moveTo>
                <a:lnTo>
                  <a:pt x="6449402" y="701522"/>
                </a:lnTo>
                <a:lnTo>
                  <a:pt x="6449402" y="693902"/>
                </a:lnTo>
                <a:lnTo>
                  <a:pt x="6479882" y="693902"/>
                </a:lnTo>
                <a:lnTo>
                  <a:pt x="6479882" y="701522"/>
                </a:lnTo>
                <a:close/>
              </a:path>
              <a:path w="10659745" h="701675">
                <a:moveTo>
                  <a:pt x="6426542" y="701522"/>
                </a:moveTo>
                <a:lnTo>
                  <a:pt x="6396062" y="701522"/>
                </a:lnTo>
                <a:lnTo>
                  <a:pt x="6396062" y="693902"/>
                </a:lnTo>
                <a:lnTo>
                  <a:pt x="6426542" y="693902"/>
                </a:lnTo>
                <a:lnTo>
                  <a:pt x="6426542" y="701522"/>
                </a:lnTo>
                <a:close/>
              </a:path>
              <a:path w="10659745" h="701675">
                <a:moveTo>
                  <a:pt x="6373202" y="701522"/>
                </a:moveTo>
                <a:lnTo>
                  <a:pt x="6342722" y="701522"/>
                </a:lnTo>
                <a:lnTo>
                  <a:pt x="6342722" y="693902"/>
                </a:lnTo>
                <a:lnTo>
                  <a:pt x="6373202" y="693902"/>
                </a:lnTo>
                <a:lnTo>
                  <a:pt x="6373202" y="701522"/>
                </a:lnTo>
                <a:close/>
              </a:path>
              <a:path w="10659745" h="701675">
                <a:moveTo>
                  <a:pt x="6319862" y="701522"/>
                </a:moveTo>
                <a:lnTo>
                  <a:pt x="6289382" y="701522"/>
                </a:lnTo>
                <a:lnTo>
                  <a:pt x="6289382" y="693902"/>
                </a:lnTo>
                <a:lnTo>
                  <a:pt x="6319862" y="693902"/>
                </a:lnTo>
                <a:lnTo>
                  <a:pt x="6319862" y="701522"/>
                </a:lnTo>
                <a:close/>
              </a:path>
              <a:path w="10659745" h="701675">
                <a:moveTo>
                  <a:pt x="6266522" y="701522"/>
                </a:moveTo>
                <a:lnTo>
                  <a:pt x="6236042" y="701522"/>
                </a:lnTo>
                <a:lnTo>
                  <a:pt x="6236042" y="693902"/>
                </a:lnTo>
                <a:lnTo>
                  <a:pt x="6266522" y="693902"/>
                </a:lnTo>
                <a:lnTo>
                  <a:pt x="6266522" y="701522"/>
                </a:lnTo>
                <a:close/>
              </a:path>
              <a:path w="10659745" h="701675">
                <a:moveTo>
                  <a:pt x="6213182" y="701522"/>
                </a:moveTo>
                <a:lnTo>
                  <a:pt x="6182702" y="701522"/>
                </a:lnTo>
                <a:lnTo>
                  <a:pt x="6182702" y="693902"/>
                </a:lnTo>
                <a:lnTo>
                  <a:pt x="6213182" y="693902"/>
                </a:lnTo>
                <a:lnTo>
                  <a:pt x="6213182" y="701522"/>
                </a:lnTo>
                <a:close/>
              </a:path>
              <a:path w="10659745" h="701675">
                <a:moveTo>
                  <a:pt x="6159842" y="701522"/>
                </a:moveTo>
                <a:lnTo>
                  <a:pt x="6129362" y="701522"/>
                </a:lnTo>
                <a:lnTo>
                  <a:pt x="6129362" y="693902"/>
                </a:lnTo>
                <a:lnTo>
                  <a:pt x="6159842" y="693902"/>
                </a:lnTo>
                <a:lnTo>
                  <a:pt x="6159842" y="701522"/>
                </a:lnTo>
                <a:close/>
              </a:path>
              <a:path w="10659745" h="701675">
                <a:moveTo>
                  <a:pt x="6106502" y="701522"/>
                </a:moveTo>
                <a:lnTo>
                  <a:pt x="6076022" y="701522"/>
                </a:lnTo>
                <a:lnTo>
                  <a:pt x="6076022" y="693902"/>
                </a:lnTo>
                <a:lnTo>
                  <a:pt x="6106502" y="693902"/>
                </a:lnTo>
                <a:lnTo>
                  <a:pt x="6106502" y="701522"/>
                </a:lnTo>
                <a:close/>
              </a:path>
              <a:path w="10659745" h="701675">
                <a:moveTo>
                  <a:pt x="6053162" y="701522"/>
                </a:moveTo>
                <a:lnTo>
                  <a:pt x="6022682" y="701522"/>
                </a:lnTo>
                <a:lnTo>
                  <a:pt x="6022682" y="693902"/>
                </a:lnTo>
                <a:lnTo>
                  <a:pt x="6053162" y="693902"/>
                </a:lnTo>
                <a:lnTo>
                  <a:pt x="6053162" y="701522"/>
                </a:lnTo>
                <a:close/>
              </a:path>
              <a:path w="10659745" h="701675">
                <a:moveTo>
                  <a:pt x="5999822" y="701522"/>
                </a:moveTo>
                <a:lnTo>
                  <a:pt x="5969342" y="701522"/>
                </a:lnTo>
                <a:lnTo>
                  <a:pt x="5969342" y="693902"/>
                </a:lnTo>
                <a:lnTo>
                  <a:pt x="5999822" y="693902"/>
                </a:lnTo>
                <a:lnTo>
                  <a:pt x="5999822" y="701522"/>
                </a:lnTo>
                <a:close/>
              </a:path>
              <a:path w="10659745" h="701675">
                <a:moveTo>
                  <a:pt x="5946482" y="701522"/>
                </a:moveTo>
                <a:lnTo>
                  <a:pt x="5916002" y="701522"/>
                </a:lnTo>
                <a:lnTo>
                  <a:pt x="5916002" y="693902"/>
                </a:lnTo>
                <a:lnTo>
                  <a:pt x="5946482" y="693902"/>
                </a:lnTo>
                <a:lnTo>
                  <a:pt x="5946482" y="701522"/>
                </a:lnTo>
                <a:close/>
              </a:path>
              <a:path w="10659745" h="701675">
                <a:moveTo>
                  <a:pt x="5893142" y="701522"/>
                </a:moveTo>
                <a:lnTo>
                  <a:pt x="5862662" y="701522"/>
                </a:lnTo>
                <a:lnTo>
                  <a:pt x="5862662" y="693902"/>
                </a:lnTo>
                <a:lnTo>
                  <a:pt x="5893142" y="693902"/>
                </a:lnTo>
                <a:lnTo>
                  <a:pt x="5893142" y="701522"/>
                </a:lnTo>
                <a:close/>
              </a:path>
              <a:path w="10659745" h="701675">
                <a:moveTo>
                  <a:pt x="5839802" y="701522"/>
                </a:moveTo>
                <a:lnTo>
                  <a:pt x="5809322" y="701522"/>
                </a:lnTo>
                <a:lnTo>
                  <a:pt x="5809322" y="693902"/>
                </a:lnTo>
                <a:lnTo>
                  <a:pt x="5839802" y="693902"/>
                </a:lnTo>
                <a:lnTo>
                  <a:pt x="5839802" y="701522"/>
                </a:lnTo>
                <a:close/>
              </a:path>
              <a:path w="10659745" h="701675">
                <a:moveTo>
                  <a:pt x="5786462" y="701522"/>
                </a:moveTo>
                <a:lnTo>
                  <a:pt x="5755982" y="701522"/>
                </a:lnTo>
                <a:lnTo>
                  <a:pt x="5755982" y="693902"/>
                </a:lnTo>
                <a:lnTo>
                  <a:pt x="5786462" y="693902"/>
                </a:lnTo>
                <a:lnTo>
                  <a:pt x="5786462" y="701522"/>
                </a:lnTo>
                <a:close/>
              </a:path>
              <a:path w="10659745" h="701675">
                <a:moveTo>
                  <a:pt x="5733122" y="701522"/>
                </a:moveTo>
                <a:lnTo>
                  <a:pt x="5702642" y="701522"/>
                </a:lnTo>
                <a:lnTo>
                  <a:pt x="5702642" y="693902"/>
                </a:lnTo>
                <a:lnTo>
                  <a:pt x="5733122" y="693902"/>
                </a:lnTo>
                <a:lnTo>
                  <a:pt x="5733122" y="701522"/>
                </a:lnTo>
                <a:close/>
              </a:path>
              <a:path w="10659745" h="701675">
                <a:moveTo>
                  <a:pt x="5679782" y="701522"/>
                </a:moveTo>
                <a:lnTo>
                  <a:pt x="5649302" y="701522"/>
                </a:lnTo>
                <a:lnTo>
                  <a:pt x="5649302" y="693902"/>
                </a:lnTo>
                <a:lnTo>
                  <a:pt x="5679782" y="693902"/>
                </a:lnTo>
                <a:lnTo>
                  <a:pt x="5679782" y="701522"/>
                </a:lnTo>
                <a:close/>
              </a:path>
              <a:path w="10659745" h="701675">
                <a:moveTo>
                  <a:pt x="5626442" y="701522"/>
                </a:moveTo>
                <a:lnTo>
                  <a:pt x="5595962" y="701522"/>
                </a:lnTo>
                <a:lnTo>
                  <a:pt x="5595962" y="693902"/>
                </a:lnTo>
                <a:lnTo>
                  <a:pt x="5626442" y="693902"/>
                </a:lnTo>
                <a:lnTo>
                  <a:pt x="5626442" y="701522"/>
                </a:lnTo>
                <a:close/>
              </a:path>
              <a:path w="10659745" h="701675">
                <a:moveTo>
                  <a:pt x="5573102" y="701522"/>
                </a:moveTo>
                <a:lnTo>
                  <a:pt x="5542622" y="701522"/>
                </a:lnTo>
                <a:lnTo>
                  <a:pt x="5542622" y="693902"/>
                </a:lnTo>
                <a:lnTo>
                  <a:pt x="5573102" y="693902"/>
                </a:lnTo>
                <a:lnTo>
                  <a:pt x="5573102" y="701522"/>
                </a:lnTo>
                <a:close/>
              </a:path>
              <a:path w="10659745" h="701675">
                <a:moveTo>
                  <a:pt x="5519762" y="701522"/>
                </a:moveTo>
                <a:lnTo>
                  <a:pt x="5489282" y="701522"/>
                </a:lnTo>
                <a:lnTo>
                  <a:pt x="5489282" y="693902"/>
                </a:lnTo>
                <a:lnTo>
                  <a:pt x="5519762" y="693902"/>
                </a:lnTo>
                <a:lnTo>
                  <a:pt x="5519762" y="701522"/>
                </a:lnTo>
                <a:close/>
              </a:path>
              <a:path w="10659745" h="701675">
                <a:moveTo>
                  <a:pt x="5466422" y="701522"/>
                </a:moveTo>
                <a:lnTo>
                  <a:pt x="5435942" y="701522"/>
                </a:lnTo>
                <a:lnTo>
                  <a:pt x="5435942" y="693902"/>
                </a:lnTo>
                <a:lnTo>
                  <a:pt x="5466422" y="693902"/>
                </a:lnTo>
                <a:lnTo>
                  <a:pt x="5466422" y="701522"/>
                </a:lnTo>
                <a:close/>
              </a:path>
              <a:path w="10659745" h="701675">
                <a:moveTo>
                  <a:pt x="5413082" y="701522"/>
                </a:moveTo>
                <a:lnTo>
                  <a:pt x="5382602" y="701522"/>
                </a:lnTo>
                <a:lnTo>
                  <a:pt x="5382602" y="693902"/>
                </a:lnTo>
                <a:lnTo>
                  <a:pt x="5413082" y="693902"/>
                </a:lnTo>
                <a:lnTo>
                  <a:pt x="5413082" y="701522"/>
                </a:lnTo>
                <a:close/>
              </a:path>
              <a:path w="10659745" h="701675">
                <a:moveTo>
                  <a:pt x="5359742" y="701522"/>
                </a:moveTo>
                <a:lnTo>
                  <a:pt x="5329262" y="701522"/>
                </a:lnTo>
                <a:lnTo>
                  <a:pt x="5329262" y="693902"/>
                </a:lnTo>
                <a:lnTo>
                  <a:pt x="5359742" y="693902"/>
                </a:lnTo>
                <a:lnTo>
                  <a:pt x="5359742" y="701522"/>
                </a:lnTo>
                <a:close/>
              </a:path>
              <a:path w="10659745" h="701675">
                <a:moveTo>
                  <a:pt x="5306402" y="701522"/>
                </a:moveTo>
                <a:lnTo>
                  <a:pt x="5275922" y="701522"/>
                </a:lnTo>
                <a:lnTo>
                  <a:pt x="5275922" y="693902"/>
                </a:lnTo>
                <a:lnTo>
                  <a:pt x="5306402" y="693902"/>
                </a:lnTo>
                <a:lnTo>
                  <a:pt x="5306402" y="701522"/>
                </a:lnTo>
                <a:close/>
              </a:path>
              <a:path w="10659745" h="701675">
                <a:moveTo>
                  <a:pt x="5253062" y="701522"/>
                </a:moveTo>
                <a:lnTo>
                  <a:pt x="5222582" y="701522"/>
                </a:lnTo>
                <a:lnTo>
                  <a:pt x="5222582" y="693902"/>
                </a:lnTo>
                <a:lnTo>
                  <a:pt x="5253062" y="693902"/>
                </a:lnTo>
                <a:lnTo>
                  <a:pt x="5253062" y="701522"/>
                </a:lnTo>
                <a:close/>
              </a:path>
              <a:path w="10659745" h="701675">
                <a:moveTo>
                  <a:pt x="5199722" y="701522"/>
                </a:moveTo>
                <a:lnTo>
                  <a:pt x="5169242" y="701522"/>
                </a:lnTo>
                <a:lnTo>
                  <a:pt x="5169242" y="693902"/>
                </a:lnTo>
                <a:lnTo>
                  <a:pt x="5199722" y="693902"/>
                </a:lnTo>
                <a:lnTo>
                  <a:pt x="5199722" y="701522"/>
                </a:lnTo>
                <a:close/>
              </a:path>
              <a:path w="10659745" h="701675">
                <a:moveTo>
                  <a:pt x="5146382" y="701522"/>
                </a:moveTo>
                <a:lnTo>
                  <a:pt x="5115902" y="701522"/>
                </a:lnTo>
                <a:lnTo>
                  <a:pt x="5115902" y="693902"/>
                </a:lnTo>
                <a:lnTo>
                  <a:pt x="5146382" y="693902"/>
                </a:lnTo>
                <a:lnTo>
                  <a:pt x="5146382" y="701522"/>
                </a:lnTo>
                <a:close/>
              </a:path>
              <a:path w="10659745" h="701675">
                <a:moveTo>
                  <a:pt x="5093042" y="701522"/>
                </a:moveTo>
                <a:lnTo>
                  <a:pt x="5062562" y="701522"/>
                </a:lnTo>
                <a:lnTo>
                  <a:pt x="5062562" y="693902"/>
                </a:lnTo>
                <a:lnTo>
                  <a:pt x="5093042" y="693902"/>
                </a:lnTo>
                <a:lnTo>
                  <a:pt x="5093042" y="701522"/>
                </a:lnTo>
                <a:close/>
              </a:path>
              <a:path w="10659745" h="701675">
                <a:moveTo>
                  <a:pt x="5039702" y="701522"/>
                </a:moveTo>
                <a:lnTo>
                  <a:pt x="5009222" y="701522"/>
                </a:lnTo>
                <a:lnTo>
                  <a:pt x="5009222" y="693902"/>
                </a:lnTo>
                <a:lnTo>
                  <a:pt x="5039702" y="693902"/>
                </a:lnTo>
                <a:lnTo>
                  <a:pt x="5039702" y="701522"/>
                </a:lnTo>
                <a:close/>
              </a:path>
              <a:path w="10659745" h="701675">
                <a:moveTo>
                  <a:pt x="4986362" y="701522"/>
                </a:moveTo>
                <a:lnTo>
                  <a:pt x="4955882" y="701522"/>
                </a:lnTo>
                <a:lnTo>
                  <a:pt x="4955882" y="693902"/>
                </a:lnTo>
                <a:lnTo>
                  <a:pt x="4986362" y="693902"/>
                </a:lnTo>
                <a:lnTo>
                  <a:pt x="4986362" y="701522"/>
                </a:lnTo>
                <a:close/>
              </a:path>
              <a:path w="10659745" h="701675">
                <a:moveTo>
                  <a:pt x="4933022" y="701522"/>
                </a:moveTo>
                <a:lnTo>
                  <a:pt x="4902542" y="701522"/>
                </a:lnTo>
                <a:lnTo>
                  <a:pt x="4902542" y="693902"/>
                </a:lnTo>
                <a:lnTo>
                  <a:pt x="4933022" y="693902"/>
                </a:lnTo>
                <a:lnTo>
                  <a:pt x="4933022" y="701522"/>
                </a:lnTo>
                <a:close/>
              </a:path>
              <a:path w="10659745" h="701675">
                <a:moveTo>
                  <a:pt x="4879682" y="701522"/>
                </a:moveTo>
                <a:lnTo>
                  <a:pt x="4849202" y="701522"/>
                </a:lnTo>
                <a:lnTo>
                  <a:pt x="4849202" y="693902"/>
                </a:lnTo>
                <a:lnTo>
                  <a:pt x="4879682" y="693902"/>
                </a:lnTo>
                <a:lnTo>
                  <a:pt x="4879682" y="701522"/>
                </a:lnTo>
                <a:close/>
              </a:path>
              <a:path w="10659745" h="701675">
                <a:moveTo>
                  <a:pt x="4826342" y="701522"/>
                </a:moveTo>
                <a:lnTo>
                  <a:pt x="4795862" y="701522"/>
                </a:lnTo>
                <a:lnTo>
                  <a:pt x="4795862" y="693902"/>
                </a:lnTo>
                <a:lnTo>
                  <a:pt x="4826342" y="693902"/>
                </a:lnTo>
                <a:lnTo>
                  <a:pt x="4826342" y="701522"/>
                </a:lnTo>
                <a:close/>
              </a:path>
              <a:path w="10659745" h="701675">
                <a:moveTo>
                  <a:pt x="4773002" y="701522"/>
                </a:moveTo>
                <a:lnTo>
                  <a:pt x="4742522" y="701522"/>
                </a:lnTo>
                <a:lnTo>
                  <a:pt x="4742522" y="693902"/>
                </a:lnTo>
                <a:lnTo>
                  <a:pt x="4773002" y="693902"/>
                </a:lnTo>
                <a:lnTo>
                  <a:pt x="4773002" y="701522"/>
                </a:lnTo>
                <a:close/>
              </a:path>
              <a:path w="10659745" h="701675">
                <a:moveTo>
                  <a:pt x="4719662" y="701522"/>
                </a:moveTo>
                <a:lnTo>
                  <a:pt x="4689182" y="701522"/>
                </a:lnTo>
                <a:lnTo>
                  <a:pt x="4689182" y="693902"/>
                </a:lnTo>
                <a:lnTo>
                  <a:pt x="4719662" y="693902"/>
                </a:lnTo>
                <a:lnTo>
                  <a:pt x="4719662" y="701522"/>
                </a:lnTo>
                <a:close/>
              </a:path>
              <a:path w="10659745" h="701675">
                <a:moveTo>
                  <a:pt x="4666322" y="701522"/>
                </a:moveTo>
                <a:lnTo>
                  <a:pt x="4635842" y="701522"/>
                </a:lnTo>
                <a:lnTo>
                  <a:pt x="4635842" y="693902"/>
                </a:lnTo>
                <a:lnTo>
                  <a:pt x="4666322" y="693902"/>
                </a:lnTo>
                <a:lnTo>
                  <a:pt x="4666322" y="701522"/>
                </a:lnTo>
                <a:close/>
              </a:path>
              <a:path w="10659745" h="701675">
                <a:moveTo>
                  <a:pt x="4612982" y="701522"/>
                </a:moveTo>
                <a:lnTo>
                  <a:pt x="4582502" y="701522"/>
                </a:lnTo>
                <a:lnTo>
                  <a:pt x="4582502" y="693902"/>
                </a:lnTo>
                <a:lnTo>
                  <a:pt x="4612982" y="693902"/>
                </a:lnTo>
                <a:lnTo>
                  <a:pt x="4612982" y="701522"/>
                </a:lnTo>
                <a:close/>
              </a:path>
              <a:path w="10659745" h="701675">
                <a:moveTo>
                  <a:pt x="4559642" y="701522"/>
                </a:moveTo>
                <a:lnTo>
                  <a:pt x="4529162" y="701522"/>
                </a:lnTo>
                <a:lnTo>
                  <a:pt x="4529162" y="693902"/>
                </a:lnTo>
                <a:lnTo>
                  <a:pt x="4559642" y="693902"/>
                </a:lnTo>
                <a:lnTo>
                  <a:pt x="4559642" y="701522"/>
                </a:lnTo>
                <a:close/>
              </a:path>
              <a:path w="10659745" h="701675">
                <a:moveTo>
                  <a:pt x="4506302" y="701522"/>
                </a:moveTo>
                <a:lnTo>
                  <a:pt x="4475822" y="701522"/>
                </a:lnTo>
                <a:lnTo>
                  <a:pt x="4475822" y="693902"/>
                </a:lnTo>
                <a:lnTo>
                  <a:pt x="4506302" y="693902"/>
                </a:lnTo>
                <a:lnTo>
                  <a:pt x="4506302" y="701522"/>
                </a:lnTo>
                <a:close/>
              </a:path>
              <a:path w="10659745" h="701675">
                <a:moveTo>
                  <a:pt x="4452962" y="701522"/>
                </a:moveTo>
                <a:lnTo>
                  <a:pt x="4422482" y="701522"/>
                </a:lnTo>
                <a:lnTo>
                  <a:pt x="4422482" y="693902"/>
                </a:lnTo>
                <a:lnTo>
                  <a:pt x="4452962" y="693902"/>
                </a:lnTo>
                <a:lnTo>
                  <a:pt x="4452962" y="701522"/>
                </a:lnTo>
                <a:close/>
              </a:path>
              <a:path w="10659745" h="701675">
                <a:moveTo>
                  <a:pt x="4399622" y="701522"/>
                </a:moveTo>
                <a:lnTo>
                  <a:pt x="4369142" y="701522"/>
                </a:lnTo>
                <a:lnTo>
                  <a:pt x="4369142" y="693902"/>
                </a:lnTo>
                <a:lnTo>
                  <a:pt x="4399622" y="693902"/>
                </a:lnTo>
                <a:lnTo>
                  <a:pt x="4399622" y="701522"/>
                </a:lnTo>
                <a:close/>
              </a:path>
              <a:path w="10659745" h="701675">
                <a:moveTo>
                  <a:pt x="4346282" y="701522"/>
                </a:moveTo>
                <a:lnTo>
                  <a:pt x="4315802" y="701522"/>
                </a:lnTo>
                <a:lnTo>
                  <a:pt x="4315802" y="693902"/>
                </a:lnTo>
                <a:lnTo>
                  <a:pt x="4346282" y="693902"/>
                </a:lnTo>
                <a:lnTo>
                  <a:pt x="4346282" y="701522"/>
                </a:lnTo>
                <a:close/>
              </a:path>
              <a:path w="10659745" h="701675">
                <a:moveTo>
                  <a:pt x="4292942" y="701522"/>
                </a:moveTo>
                <a:lnTo>
                  <a:pt x="4262462" y="701522"/>
                </a:lnTo>
                <a:lnTo>
                  <a:pt x="4262462" y="693902"/>
                </a:lnTo>
                <a:lnTo>
                  <a:pt x="4292942" y="693902"/>
                </a:lnTo>
                <a:lnTo>
                  <a:pt x="4292942" y="701522"/>
                </a:lnTo>
                <a:close/>
              </a:path>
              <a:path w="10659745" h="701675">
                <a:moveTo>
                  <a:pt x="4239602" y="701522"/>
                </a:moveTo>
                <a:lnTo>
                  <a:pt x="4209122" y="701522"/>
                </a:lnTo>
                <a:lnTo>
                  <a:pt x="4209122" y="693902"/>
                </a:lnTo>
                <a:lnTo>
                  <a:pt x="4239602" y="693902"/>
                </a:lnTo>
                <a:lnTo>
                  <a:pt x="4239602" y="701522"/>
                </a:lnTo>
                <a:close/>
              </a:path>
              <a:path w="10659745" h="701675">
                <a:moveTo>
                  <a:pt x="4186262" y="701522"/>
                </a:moveTo>
                <a:lnTo>
                  <a:pt x="4155782" y="701522"/>
                </a:lnTo>
                <a:lnTo>
                  <a:pt x="4155782" y="693902"/>
                </a:lnTo>
                <a:lnTo>
                  <a:pt x="4186262" y="693902"/>
                </a:lnTo>
                <a:lnTo>
                  <a:pt x="4186262" y="701522"/>
                </a:lnTo>
                <a:close/>
              </a:path>
              <a:path w="10659745" h="701675">
                <a:moveTo>
                  <a:pt x="4132922" y="701522"/>
                </a:moveTo>
                <a:lnTo>
                  <a:pt x="4102442" y="701522"/>
                </a:lnTo>
                <a:lnTo>
                  <a:pt x="4102442" y="693902"/>
                </a:lnTo>
                <a:lnTo>
                  <a:pt x="4132922" y="693902"/>
                </a:lnTo>
                <a:lnTo>
                  <a:pt x="4132922" y="701522"/>
                </a:lnTo>
                <a:close/>
              </a:path>
              <a:path w="10659745" h="701675">
                <a:moveTo>
                  <a:pt x="4079582" y="701522"/>
                </a:moveTo>
                <a:lnTo>
                  <a:pt x="4049102" y="701522"/>
                </a:lnTo>
                <a:lnTo>
                  <a:pt x="4049102" y="693902"/>
                </a:lnTo>
                <a:lnTo>
                  <a:pt x="4079582" y="693902"/>
                </a:lnTo>
                <a:lnTo>
                  <a:pt x="4079582" y="701522"/>
                </a:lnTo>
                <a:close/>
              </a:path>
              <a:path w="10659745" h="701675">
                <a:moveTo>
                  <a:pt x="4026242" y="701522"/>
                </a:moveTo>
                <a:lnTo>
                  <a:pt x="3995762" y="701522"/>
                </a:lnTo>
                <a:lnTo>
                  <a:pt x="3995762" y="693902"/>
                </a:lnTo>
                <a:lnTo>
                  <a:pt x="4026242" y="693902"/>
                </a:lnTo>
                <a:lnTo>
                  <a:pt x="4026242" y="701522"/>
                </a:lnTo>
                <a:close/>
              </a:path>
              <a:path w="10659745" h="701675">
                <a:moveTo>
                  <a:pt x="3972902" y="701522"/>
                </a:moveTo>
                <a:lnTo>
                  <a:pt x="3942422" y="701522"/>
                </a:lnTo>
                <a:lnTo>
                  <a:pt x="3942422" y="693902"/>
                </a:lnTo>
                <a:lnTo>
                  <a:pt x="3972902" y="693902"/>
                </a:lnTo>
                <a:lnTo>
                  <a:pt x="3972902" y="701522"/>
                </a:lnTo>
                <a:close/>
              </a:path>
              <a:path w="10659745" h="701675">
                <a:moveTo>
                  <a:pt x="3919562" y="701522"/>
                </a:moveTo>
                <a:lnTo>
                  <a:pt x="3889082" y="701522"/>
                </a:lnTo>
                <a:lnTo>
                  <a:pt x="3889082" y="693902"/>
                </a:lnTo>
                <a:lnTo>
                  <a:pt x="3919562" y="693902"/>
                </a:lnTo>
                <a:lnTo>
                  <a:pt x="3919562" y="701522"/>
                </a:lnTo>
                <a:close/>
              </a:path>
              <a:path w="10659745" h="701675">
                <a:moveTo>
                  <a:pt x="3866222" y="701522"/>
                </a:moveTo>
                <a:lnTo>
                  <a:pt x="3835742" y="701522"/>
                </a:lnTo>
                <a:lnTo>
                  <a:pt x="3835742" y="693902"/>
                </a:lnTo>
                <a:lnTo>
                  <a:pt x="3866222" y="693902"/>
                </a:lnTo>
                <a:lnTo>
                  <a:pt x="3866222" y="701522"/>
                </a:lnTo>
                <a:close/>
              </a:path>
              <a:path w="10659745" h="701675">
                <a:moveTo>
                  <a:pt x="3812882" y="701522"/>
                </a:moveTo>
                <a:lnTo>
                  <a:pt x="3782402" y="701522"/>
                </a:lnTo>
                <a:lnTo>
                  <a:pt x="3782402" y="693902"/>
                </a:lnTo>
                <a:lnTo>
                  <a:pt x="3812882" y="693902"/>
                </a:lnTo>
                <a:lnTo>
                  <a:pt x="3812882" y="701522"/>
                </a:lnTo>
                <a:close/>
              </a:path>
              <a:path w="10659745" h="701675">
                <a:moveTo>
                  <a:pt x="3759542" y="701522"/>
                </a:moveTo>
                <a:lnTo>
                  <a:pt x="3729062" y="701522"/>
                </a:lnTo>
                <a:lnTo>
                  <a:pt x="3729062" y="693902"/>
                </a:lnTo>
                <a:lnTo>
                  <a:pt x="3759542" y="693902"/>
                </a:lnTo>
                <a:lnTo>
                  <a:pt x="3759542" y="701522"/>
                </a:lnTo>
                <a:close/>
              </a:path>
              <a:path w="10659745" h="701675">
                <a:moveTo>
                  <a:pt x="3706202" y="701522"/>
                </a:moveTo>
                <a:lnTo>
                  <a:pt x="3675722" y="701522"/>
                </a:lnTo>
                <a:lnTo>
                  <a:pt x="3675722" y="693902"/>
                </a:lnTo>
                <a:lnTo>
                  <a:pt x="3706202" y="693902"/>
                </a:lnTo>
                <a:lnTo>
                  <a:pt x="3706202" y="701522"/>
                </a:lnTo>
                <a:close/>
              </a:path>
              <a:path w="10659745" h="701675">
                <a:moveTo>
                  <a:pt x="3652862" y="701522"/>
                </a:moveTo>
                <a:lnTo>
                  <a:pt x="3622382" y="701522"/>
                </a:lnTo>
                <a:lnTo>
                  <a:pt x="3622382" y="693902"/>
                </a:lnTo>
                <a:lnTo>
                  <a:pt x="3652862" y="693902"/>
                </a:lnTo>
                <a:lnTo>
                  <a:pt x="3652862" y="701522"/>
                </a:lnTo>
                <a:close/>
              </a:path>
              <a:path w="10659745" h="701675">
                <a:moveTo>
                  <a:pt x="3599522" y="701522"/>
                </a:moveTo>
                <a:lnTo>
                  <a:pt x="3569042" y="701522"/>
                </a:lnTo>
                <a:lnTo>
                  <a:pt x="3569042" y="693902"/>
                </a:lnTo>
                <a:lnTo>
                  <a:pt x="3599522" y="693902"/>
                </a:lnTo>
                <a:lnTo>
                  <a:pt x="3599522" y="701522"/>
                </a:lnTo>
                <a:close/>
              </a:path>
              <a:path w="10659745" h="701675">
                <a:moveTo>
                  <a:pt x="3546182" y="701522"/>
                </a:moveTo>
                <a:lnTo>
                  <a:pt x="3515702" y="701522"/>
                </a:lnTo>
                <a:lnTo>
                  <a:pt x="3515702" y="693902"/>
                </a:lnTo>
                <a:lnTo>
                  <a:pt x="3546182" y="693902"/>
                </a:lnTo>
                <a:lnTo>
                  <a:pt x="3546182" y="701522"/>
                </a:lnTo>
                <a:close/>
              </a:path>
              <a:path w="10659745" h="701675">
                <a:moveTo>
                  <a:pt x="3492842" y="701522"/>
                </a:moveTo>
                <a:lnTo>
                  <a:pt x="3462362" y="701522"/>
                </a:lnTo>
                <a:lnTo>
                  <a:pt x="3462362" y="693902"/>
                </a:lnTo>
                <a:lnTo>
                  <a:pt x="3492842" y="693902"/>
                </a:lnTo>
                <a:lnTo>
                  <a:pt x="3492842" y="701522"/>
                </a:lnTo>
                <a:close/>
              </a:path>
              <a:path w="10659745" h="701675">
                <a:moveTo>
                  <a:pt x="3439502" y="701522"/>
                </a:moveTo>
                <a:lnTo>
                  <a:pt x="3409022" y="701522"/>
                </a:lnTo>
                <a:lnTo>
                  <a:pt x="3409022" y="693902"/>
                </a:lnTo>
                <a:lnTo>
                  <a:pt x="3439502" y="693902"/>
                </a:lnTo>
                <a:lnTo>
                  <a:pt x="3439502" y="701522"/>
                </a:lnTo>
                <a:close/>
              </a:path>
              <a:path w="10659745" h="701675">
                <a:moveTo>
                  <a:pt x="3386162" y="701522"/>
                </a:moveTo>
                <a:lnTo>
                  <a:pt x="3355682" y="701522"/>
                </a:lnTo>
                <a:lnTo>
                  <a:pt x="3355682" y="693902"/>
                </a:lnTo>
                <a:lnTo>
                  <a:pt x="3386162" y="693902"/>
                </a:lnTo>
                <a:lnTo>
                  <a:pt x="3386162" y="701522"/>
                </a:lnTo>
                <a:close/>
              </a:path>
              <a:path w="10659745" h="701675">
                <a:moveTo>
                  <a:pt x="3332822" y="701522"/>
                </a:moveTo>
                <a:lnTo>
                  <a:pt x="3302342" y="701522"/>
                </a:lnTo>
                <a:lnTo>
                  <a:pt x="3302342" y="693902"/>
                </a:lnTo>
                <a:lnTo>
                  <a:pt x="3332822" y="693902"/>
                </a:lnTo>
                <a:lnTo>
                  <a:pt x="3332822" y="701522"/>
                </a:lnTo>
                <a:close/>
              </a:path>
              <a:path w="10659745" h="701675">
                <a:moveTo>
                  <a:pt x="3279482" y="701522"/>
                </a:moveTo>
                <a:lnTo>
                  <a:pt x="3249002" y="701522"/>
                </a:lnTo>
                <a:lnTo>
                  <a:pt x="3249002" y="693902"/>
                </a:lnTo>
                <a:lnTo>
                  <a:pt x="3279482" y="693902"/>
                </a:lnTo>
                <a:lnTo>
                  <a:pt x="3279482" y="701522"/>
                </a:lnTo>
                <a:close/>
              </a:path>
              <a:path w="10659745" h="701675">
                <a:moveTo>
                  <a:pt x="3226142" y="701522"/>
                </a:moveTo>
                <a:lnTo>
                  <a:pt x="3195662" y="701522"/>
                </a:lnTo>
                <a:lnTo>
                  <a:pt x="3195662" y="693902"/>
                </a:lnTo>
                <a:lnTo>
                  <a:pt x="3226142" y="693902"/>
                </a:lnTo>
                <a:lnTo>
                  <a:pt x="3226142" y="701522"/>
                </a:lnTo>
                <a:close/>
              </a:path>
              <a:path w="10659745" h="701675">
                <a:moveTo>
                  <a:pt x="3172802" y="701522"/>
                </a:moveTo>
                <a:lnTo>
                  <a:pt x="3142322" y="701522"/>
                </a:lnTo>
                <a:lnTo>
                  <a:pt x="3142322" y="693902"/>
                </a:lnTo>
                <a:lnTo>
                  <a:pt x="3172802" y="693902"/>
                </a:lnTo>
                <a:lnTo>
                  <a:pt x="3172802" y="701522"/>
                </a:lnTo>
                <a:close/>
              </a:path>
              <a:path w="10659745" h="701675">
                <a:moveTo>
                  <a:pt x="3119462" y="701522"/>
                </a:moveTo>
                <a:lnTo>
                  <a:pt x="3088982" y="701522"/>
                </a:lnTo>
                <a:lnTo>
                  <a:pt x="3088982" y="693902"/>
                </a:lnTo>
                <a:lnTo>
                  <a:pt x="3119462" y="693902"/>
                </a:lnTo>
                <a:lnTo>
                  <a:pt x="3119462" y="701522"/>
                </a:lnTo>
                <a:close/>
              </a:path>
              <a:path w="10659745" h="701675">
                <a:moveTo>
                  <a:pt x="3066122" y="701522"/>
                </a:moveTo>
                <a:lnTo>
                  <a:pt x="3035642" y="701522"/>
                </a:lnTo>
                <a:lnTo>
                  <a:pt x="3035642" y="693902"/>
                </a:lnTo>
                <a:lnTo>
                  <a:pt x="3066122" y="693902"/>
                </a:lnTo>
                <a:lnTo>
                  <a:pt x="3066122" y="701522"/>
                </a:lnTo>
                <a:close/>
              </a:path>
              <a:path w="10659745" h="701675">
                <a:moveTo>
                  <a:pt x="3012782" y="701522"/>
                </a:moveTo>
                <a:lnTo>
                  <a:pt x="2982302" y="701522"/>
                </a:lnTo>
                <a:lnTo>
                  <a:pt x="2982302" y="693902"/>
                </a:lnTo>
                <a:lnTo>
                  <a:pt x="3012782" y="693902"/>
                </a:lnTo>
                <a:lnTo>
                  <a:pt x="3012782" y="701522"/>
                </a:lnTo>
                <a:close/>
              </a:path>
              <a:path w="10659745" h="701675">
                <a:moveTo>
                  <a:pt x="2959442" y="701522"/>
                </a:moveTo>
                <a:lnTo>
                  <a:pt x="2928962" y="701522"/>
                </a:lnTo>
                <a:lnTo>
                  <a:pt x="2928962" y="693902"/>
                </a:lnTo>
                <a:lnTo>
                  <a:pt x="2959442" y="693902"/>
                </a:lnTo>
                <a:lnTo>
                  <a:pt x="2959442" y="701522"/>
                </a:lnTo>
                <a:close/>
              </a:path>
              <a:path w="10659745" h="701675">
                <a:moveTo>
                  <a:pt x="2906102" y="701522"/>
                </a:moveTo>
                <a:lnTo>
                  <a:pt x="2875622" y="701522"/>
                </a:lnTo>
                <a:lnTo>
                  <a:pt x="2875622" y="693902"/>
                </a:lnTo>
                <a:lnTo>
                  <a:pt x="2906102" y="693902"/>
                </a:lnTo>
                <a:lnTo>
                  <a:pt x="2906102" y="701522"/>
                </a:lnTo>
                <a:close/>
              </a:path>
              <a:path w="10659745" h="701675">
                <a:moveTo>
                  <a:pt x="2852762" y="701522"/>
                </a:moveTo>
                <a:lnTo>
                  <a:pt x="2822282" y="701522"/>
                </a:lnTo>
                <a:lnTo>
                  <a:pt x="2822282" y="693902"/>
                </a:lnTo>
                <a:lnTo>
                  <a:pt x="2852762" y="693902"/>
                </a:lnTo>
                <a:lnTo>
                  <a:pt x="2852762" y="701522"/>
                </a:lnTo>
                <a:close/>
              </a:path>
              <a:path w="10659745" h="701675">
                <a:moveTo>
                  <a:pt x="2799422" y="701522"/>
                </a:moveTo>
                <a:lnTo>
                  <a:pt x="2768942" y="701522"/>
                </a:lnTo>
                <a:lnTo>
                  <a:pt x="2768942" y="693902"/>
                </a:lnTo>
                <a:lnTo>
                  <a:pt x="2799422" y="693902"/>
                </a:lnTo>
                <a:lnTo>
                  <a:pt x="2799422" y="701522"/>
                </a:lnTo>
                <a:close/>
              </a:path>
              <a:path w="10659745" h="701675">
                <a:moveTo>
                  <a:pt x="2746082" y="701522"/>
                </a:moveTo>
                <a:lnTo>
                  <a:pt x="2715602" y="701522"/>
                </a:lnTo>
                <a:lnTo>
                  <a:pt x="2715602" y="693902"/>
                </a:lnTo>
                <a:lnTo>
                  <a:pt x="2746082" y="693902"/>
                </a:lnTo>
                <a:lnTo>
                  <a:pt x="2746082" y="701522"/>
                </a:lnTo>
                <a:close/>
              </a:path>
              <a:path w="10659745" h="701675">
                <a:moveTo>
                  <a:pt x="2692742" y="701522"/>
                </a:moveTo>
                <a:lnTo>
                  <a:pt x="2662262" y="701522"/>
                </a:lnTo>
                <a:lnTo>
                  <a:pt x="2662262" y="693902"/>
                </a:lnTo>
                <a:lnTo>
                  <a:pt x="2692742" y="693902"/>
                </a:lnTo>
                <a:lnTo>
                  <a:pt x="2692742" y="701522"/>
                </a:lnTo>
                <a:close/>
              </a:path>
              <a:path w="10659745" h="701675">
                <a:moveTo>
                  <a:pt x="2639402" y="701522"/>
                </a:moveTo>
                <a:lnTo>
                  <a:pt x="2608922" y="701522"/>
                </a:lnTo>
                <a:lnTo>
                  <a:pt x="2608922" y="693902"/>
                </a:lnTo>
                <a:lnTo>
                  <a:pt x="2639402" y="693902"/>
                </a:lnTo>
                <a:lnTo>
                  <a:pt x="2639402" y="701522"/>
                </a:lnTo>
                <a:close/>
              </a:path>
              <a:path w="10659745" h="701675">
                <a:moveTo>
                  <a:pt x="2586062" y="701522"/>
                </a:moveTo>
                <a:lnTo>
                  <a:pt x="2555582" y="701522"/>
                </a:lnTo>
                <a:lnTo>
                  <a:pt x="2555582" y="693902"/>
                </a:lnTo>
                <a:lnTo>
                  <a:pt x="2586062" y="693902"/>
                </a:lnTo>
                <a:lnTo>
                  <a:pt x="2586062" y="701522"/>
                </a:lnTo>
                <a:close/>
              </a:path>
              <a:path w="10659745" h="701675">
                <a:moveTo>
                  <a:pt x="2532722" y="701522"/>
                </a:moveTo>
                <a:lnTo>
                  <a:pt x="2502242" y="701522"/>
                </a:lnTo>
                <a:lnTo>
                  <a:pt x="2502242" y="693902"/>
                </a:lnTo>
                <a:lnTo>
                  <a:pt x="2532722" y="693902"/>
                </a:lnTo>
                <a:lnTo>
                  <a:pt x="2532722" y="701522"/>
                </a:lnTo>
                <a:close/>
              </a:path>
              <a:path w="10659745" h="701675">
                <a:moveTo>
                  <a:pt x="2479382" y="701522"/>
                </a:moveTo>
                <a:lnTo>
                  <a:pt x="2448902" y="701522"/>
                </a:lnTo>
                <a:lnTo>
                  <a:pt x="2448902" y="693902"/>
                </a:lnTo>
                <a:lnTo>
                  <a:pt x="2479382" y="693902"/>
                </a:lnTo>
                <a:lnTo>
                  <a:pt x="2479382" y="701522"/>
                </a:lnTo>
                <a:close/>
              </a:path>
              <a:path w="10659745" h="701675">
                <a:moveTo>
                  <a:pt x="2426042" y="701522"/>
                </a:moveTo>
                <a:lnTo>
                  <a:pt x="2395562" y="701522"/>
                </a:lnTo>
                <a:lnTo>
                  <a:pt x="2395562" y="693902"/>
                </a:lnTo>
                <a:lnTo>
                  <a:pt x="2426042" y="693902"/>
                </a:lnTo>
                <a:lnTo>
                  <a:pt x="2426042" y="701522"/>
                </a:lnTo>
                <a:close/>
              </a:path>
              <a:path w="10659745" h="701675">
                <a:moveTo>
                  <a:pt x="2372702" y="701522"/>
                </a:moveTo>
                <a:lnTo>
                  <a:pt x="2342222" y="701522"/>
                </a:lnTo>
                <a:lnTo>
                  <a:pt x="2342222" y="693902"/>
                </a:lnTo>
                <a:lnTo>
                  <a:pt x="2372702" y="693902"/>
                </a:lnTo>
                <a:lnTo>
                  <a:pt x="2372702" y="701522"/>
                </a:lnTo>
                <a:close/>
              </a:path>
              <a:path w="10659745" h="701675">
                <a:moveTo>
                  <a:pt x="2319362" y="701522"/>
                </a:moveTo>
                <a:lnTo>
                  <a:pt x="2288882" y="701522"/>
                </a:lnTo>
                <a:lnTo>
                  <a:pt x="2288882" y="693902"/>
                </a:lnTo>
                <a:lnTo>
                  <a:pt x="2319362" y="693902"/>
                </a:lnTo>
                <a:lnTo>
                  <a:pt x="2319362" y="701522"/>
                </a:lnTo>
                <a:close/>
              </a:path>
              <a:path w="10659745" h="701675">
                <a:moveTo>
                  <a:pt x="2266022" y="701522"/>
                </a:moveTo>
                <a:lnTo>
                  <a:pt x="2235542" y="701522"/>
                </a:lnTo>
                <a:lnTo>
                  <a:pt x="2235542" y="693902"/>
                </a:lnTo>
                <a:lnTo>
                  <a:pt x="2266022" y="693902"/>
                </a:lnTo>
                <a:lnTo>
                  <a:pt x="2266022" y="701522"/>
                </a:lnTo>
                <a:close/>
              </a:path>
              <a:path w="10659745" h="701675">
                <a:moveTo>
                  <a:pt x="2212682" y="701522"/>
                </a:moveTo>
                <a:lnTo>
                  <a:pt x="2182202" y="701522"/>
                </a:lnTo>
                <a:lnTo>
                  <a:pt x="2182202" y="693902"/>
                </a:lnTo>
                <a:lnTo>
                  <a:pt x="2212682" y="693902"/>
                </a:lnTo>
                <a:lnTo>
                  <a:pt x="2212682" y="701522"/>
                </a:lnTo>
                <a:close/>
              </a:path>
              <a:path w="10659745" h="701675">
                <a:moveTo>
                  <a:pt x="2159342" y="701522"/>
                </a:moveTo>
                <a:lnTo>
                  <a:pt x="2128862" y="701522"/>
                </a:lnTo>
                <a:lnTo>
                  <a:pt x="2128862" y="693902"/>
                </a:lnTo>
                <a:lnTo>
                  <a:pt x="2159342" y="693902"/>
                </a:lnTo>
                <a:lnTo>
                  <a:pt x="2159342" y="701522"/>
                </a:lnTo>
                <a:close/>
              </a:path>
              <a:path w="10659745" h="701675">
                <a:moveTo>
                  <a:pt x="2106002" y="701522"/>
                </a:moveTo>
                <a:lnTo>
                  <a:pt x="2075522" y="701522"/>
                </a:lnTo>
                <a:lnTo>
                  <a:pt x="2075522" y="693902"/>
                </a:lnTo>
                <a:lnTo>
                  <a:pt x="2106002" y="693902"/>
                </a:lnTo>
                <a:lnTo>
                  <a:pt x="2106002" y="701522"/>
                </a:lnTo>
                <a:close/>
              </a:path>
              <a:path w="10659745" h="701675">
                <a:moveTo>
                  <a:pt x="2052662" y="701522"/>
                </a:moveTo>
                <a:lnTo>
                  <a:pt x="2022182" y="701522"/>
                </a:lnTo>
                <a:lnTo>
                  <a:pt x="2022182" y="693902"/>
                </a:lnTo>
                <a:lnTo>
                  <a:pt x="2052662" y="693902"/>
                </a:lnTo>
                <a:lnTo>
                  <a:pt x="2052662" y="701522"/>
                </a:lnTo>
                <a:close/>
              </a:path>
              <a:path w="10659745" h="701675">
                <a:moveTo>
                  <a:pt x="1999322" y="701522"/>
                </a:moveTo>
                <a:lnTo>
                  <a:pt x="1968842" y="701522"/>
                </a:lnTo>
                <a:lnTo>
                  <a:pt x="1968842" y="693902"/>
                </a:lnTo>
                <a:lnTo>
                  <a:pt x="1999322" y="693902"/>
                </a:lnTo>
                <a:lnTo>
                  <a:pt x="1999322" y="701522"/>
                </a:lnTo>
                <a:close/>
              </a:path>
              <a:path w="10659745" h="701675">
                <a:moveTo>
                  <a:pt x="1945982" y="701522"/>
                </a:moveTo>
                <a:lnTo>
                  <a:pt x="1915502" y="701522"/>
                </a:lnTo>
                <a:lnTo>
                  <a:pt x="1915502" y="693902"/>
                </a:lnTo>
                <a:lnTo>
                  <a:pt x="1945982" y="693902"/>
                </a:lnTo>
                <a:lnTo>
                  <a:pt x="1945982" y="701522"/>
                </a:lnTo>
                <a:close/>
              </a:path>
              <a:path w="10659745" h="701675">
                <a:moveTo>
                  <a:pt x="1892642" y="701522"/>
                </a:moveTo>
                <a:lnTo>
                  <a:pt x="1862162" y="701522"/>
                </a:lnTo>
                <a:lnTo>
                  <a:pt x="1862162" y="693902"/>
                </a:lnTo>
                <a:lnTo>
                  <a:pt x="1892642" y="693902"/>
                </a:lnTo>
                <a:lnTo>
                  <a:pt x="1892642" y="701522"/>
                </a:lnTo>
                <a:close/>
              </a:path>
              <a:path w="10659745" h="701675">
                <a:moveTo>
                  <a:pt x="1839302" y="701522"/>
                </a:moveTo>
                <a:lnTo>
                  <a:pt x="1808822" y="701522"/>
                </a:lnTo>
                <a:lnTo>
                  <a:pt x="1808822" y="693902"/>
                </a:lnTo>
                <a:lnTo>
                  <a:pt x="1839302" y="693902"/>
                </a:lnTo>
                <a:lnTo>
                  <a:pt x="1839302" y="701522"/>
                </a:lnTo>
                <a:close/>
              </a:path>
              <a:path w="10659745" h="701675">
                <a:moveTo>
                  <a:pt x="1785962" y="701522"/>
                </a:moveTo>
                <a:lnTo>
                  <a:pt x="1755482" y="701522"/>
                </a:lnTo>
                <a:lnTo>
                  <a:pt x="1755482" y="693902"/>
                </a:lnTo>
                <a:lnTo>
                  <a:pt x="1785962" y="693902"/>
                </a:lnTo>
                <a:lnTo>
                  <a:pt x="1785962" y="701522"/>
                </a:lnTo>
                <a:close/>
              </a:path>
              <a:path w="10659745" h="701675">
                <a:moveTo>
                  <a:pt x="1732622" y="701522"/>
                </a:moveTo>
                <a:lnTo>
                  <a:pt x="1702142" y="701522"/>
                </a:lnTo>
                <a:lnTo>
                  <a:pt x="1702142" y="693902"/>
                </a:lnTo>
                <a:lnTo>
                  <a:pt x="1732622" y="693902"/>
                </a:lnTo>
                <a:lnTo>
                  <a:pt x="1732622" y="701522"/>
                </a:lnTo>
                <a:close/>
              </a:path>
              <a:path w="10659745" h="701675">
                <a:moveTo>
                  <a:pt x="1679282" y="701522"/>
                </a:moveTo>
                <a:lnTo>
                  <a:pt x="1648802" y="701522"/>
                </a:lnTo>
                <a:lnTo>
                  <a:pt x="1648802" y="693902"/>
                </a:lnTo>
                <a:lnTo>
                  <a:pt x="1679282" y="693902"/>
                </a:lnTo>
                <a:lnTo>
                  <a:pt x="1679282" y="701522"/>
                </a:lnTo>
                <a:close/>
              </a:path>
              <a:path w="10659745" h="701675">
                <a:moveTo>
                  <a:pt x="1625942" y="701522"/>
                </a:moveTo>
                <a:lnTo>
                  <a:pt x="1595462" y="701522"/>
                </a:lnTo>
                <a:lnTo>
                  <a:pt x="1595462" y="693902"/>
                </a:lnTo>
                <a:lnTo>
                  <a:pt x="1625942" y="693902"/>
                </a:lnTo>
                <a:lnTo>
                  <a:pt x="1625942" y="701522"/>
                </a:lnTo>
                <a:close/>
              </a:path>
              <a:path w="10659745" h="701675">
                <a:moveTo>
                  <a:pt x="1572602" y="701522"/>
                </a:moveTo>
                <a:lnTo>
                  <a:pt x="1542122" y="701522"/>
                </a:lnTo>
                <a:lnTo>
                  <a:pt x="1542122" y="693902"/>
                </a:lnTo>
                <a:lnTo>
                  <a:pt x="1572602" y="693902"/>
                </a:lnTo>
                <a:lnTo>
                  <a:pt x="1572602" y="701522"/>
                </a:lnTo>
                <a:close/>
              </a:path>
              <a:path w="10659745" h="701675">
                <a:moveTo>
                  <a:pt x="1519262" y="701522"/>
                </a:moveTo>
                <a:lnTo>
                  <a:pt x="1488782" y="701522"/>
                </a:lnTo>
                <a:lnTo>
                  <a:pt x="1488782" y="693902"/>
                </a:lnTo>
                <a:lnTo>
                  <a:pt x="1519262" y="693902"/>
                </a:lnTo>
                <a:lnTo>
                  <a:pt x="1519262" y="701522"/>
                </a:lnTo>
                <a:close/>
              </a:path>
              <a:path w="10659745" h="701675">
                <a:moveTo>
                  <a:pt x="1465922" y="701522"/>
                </a:moveTo>
                <a:lnTo>
                  <a:pt x="1435442" y="701522"/>
                </a:lnTo>
                <a:lnTo>
                  <a:pt x="1435442" y="693902"/>
                </a:lnTo>
                <a:lnTo>
                  <a:pt x="1465922" y="693902"/>
                </a:lnTo>
                <a:lnTo>
                  <a:pt x="1465922" y="701522"/>
                </a:lnTo>
                <a:close/>
              </a:path>
              <a:path w="10659745" h="701675">
                <a:moveTo>
                  <a:pt x="1412582" y="701522"/>
                </a:moveTo>
                <a:lnTo>
                  <a:pt x="1382102" y="701522"/>
                </a:lnTo>
                <a:lnTo>
                  <a:pt x="1382102" y="693902"/>
                </a:lnTo>
                <a:lnTo>
                  <a:pt x="1412582" y="693902"/>
                </a:lnTo>
                <a:lnTo>
                  <a:pt x="1412582" y="701522"/>
                </a:lnTo>
                <a:close/>
              </a:path>
              <a:path w="10659745" h="701675">
                <a:moveTo>
                  <a:pt x="1359242" y="701522"/>
                </a:moveTo>
                <a:lnTo>
                  <a:pt x="1328762" y="701522"/>
                </a:lnTo>
                <a:lnTo>
                  <a:pt x="1328762" y="693902"/>
                </a:lnTo>
                <a:lnTo>
                  <a:pt x="1359242" y="693902"/>
                </a:lnTo>
                <a:lnTo>
                  <a:pt x="1359242" y="701522"/>
                </a:lnTo>
                <a:close/>
              </a:path>
              <a:path w="10659745" h="701675">
                <a:moveTo>
                  <a:pt x="1305902" y="701522"/>
                </a:moveTo>
                <a:lnTo>
                  <a:pt x="1275422" y="701522"/>
                </a:lnTo>
                <a:lnTo>
                  <a:pt x="1275422" y="693902"/>
                </a:lnTo>
                <a:lnTo>
                  <a:pt x="1305902" y="693902"/>
                </a:lnTo>
                <a:lnTo>
                  <a:pt x="1305902" y="701522"/>
                </a:lnTo>
                <a:close/>
              </a:path>
              <a:path w="10659745" h="701675">
                <a:moveTo>
                  <a:pt x="1252562" y="701522"/>
                </a:moveTo>
                <a:lnTo>
                  <a:pt x="1222082" y="701522"/>
                </a:lnTo>
                <a:lnTo>
                  <a:pt x="1222082" y="693902"/>
                </a:lnTo>
                <a:lnTo>
                  <a:pt x="1252562" y="693902"/>
                </a:lnTo>
                <a:lnTo>
                  <a:pt x="1252562" y="701522"/>
                </a:lnTo>
                <a:close/>
              </a:path>
              <a:path w="10659745" h="701675">
                <a:moveTo>
                  <a:pt x="1199222" y="701522"/>
                </a:moveTo>
                <a:lnTo>
                  <a:pt x="1168742" y="701522"/>
                </a:lnTo>
                <a:lnTo>
                  <a:pt x="1168742" y="693902"/>
                </a:lnTo>
                <a:lnTo>
                  <a:pt x="1199222" y="693902"/>
                </a:lnTo>
                <a:lnTo>
                  <a:pt x="1199222" y="701522"/>
                </a:lnTo>
                <a:close/>
              </a:path>
              <a:path w="10659745" h="701675">
                <a:moveTo>
                  <a:pt x="1145882" y="701522"/>
                </a:moveTo>
                <a:lnTo>
                  <a:pt x="1115402" y="701522"/>
                </a:lnTo>
                <a:lnTo>
                  <a:pt x="1115402" y="693902"/>
                </a:lnTo>
                <a:lnTo>
                  <a:pt x="1145882" y="693902"/>
                </a:lnTo>
                <a:lnTo>
                  <a:pt x="1145882" y="701522"/>
                </a:lnTo>
                <a:close/>
              </a:path>
              <a:path w="10659745" h="701675">
                <a:moveTo>
                  <a:pt x="1092542" y="701522"/>
                </a:moveTo>
                <a:lnTo>
                  <a:pt x="1062062" y="701522"/>
                </a:lnTo>
                <a:lnTo>
                  <a:pt x="1062062" y="693902"/>
                </a:lnTo>
                <a:lnTo>
                  <a:pt x="1092542" y="693902"/>
                </a:lnTo>
                <a:lnTo>
                  <a:pt x="1092542" y="701522"/>
                </a:lnTo>
                <a:close/>
              </a:path>
              <a:path w="10659745" h="701675">
                <a:moveTo>
                  <a:pt x="1039202" y="701522"/>
                </a:moveTo>
                <a:lnTo>
                  <a:pt x="1008722" y="701522"/>
                </a:lnTo>
                <a:lnTo>
                  <a:pt x="1008722" y="693902"/>
                </a:lnTo>
                <a:lnTo>
                  <a:pt x="1039202" y="693902"/>
                </a:lnTo>
                <a:lnTo>
                  <a:pt x="1039202" y="701522"/>
                </a:lnTo>
                <a:close/>
              </a:path>
              <a:path w="10659745" h="701675">
                <a:moveTo>
                  <a:pt x="985862" y="701522"/>
                </a:moveTo>
                <a:lnTo>
                  <a:pt x="955382" y="701522"/>
                </a:lnTo>
                <a:lnTo>
                  <a:pt x="955382" y="693902"/>
                </a:lnTo>
                <a:lnTo>
                  <a:pt x="985862" y="693902"/>
                </a:lnTo>
                <a:lnTo>
                  <a:pt x="985862" y="701522"/>
                </a:lnTo>
                <a:close/>
              </a:path>
              <a:path w="10659745" h="701675">
                <a:moveTo>
                  <a:pt x="932522" y="701522"/>
                </a:moveTo>
                <a:lnTo>
                  <a:pt x="902042" y="701522"/>
                </a:lnTo>
                <a:lnTo>
                  <a:pt x="902042" y="693902"/>
                </a:lnTo>
                <a:lnTo>
                  <a:pt x="932522" y="693902"/>
                </a:lnTo>
                <a:lnTo>
                  <a:pt x="932522" y="701522"/>
                </a:lnTo>
                <a:close/>
              </a:path>
              <a:path w="10659745" h="701675">
                <a:moveTo>
                  <a:pt x="879182" y="701522"/>
                </a:moveTo>
                <a:lnTo>
                  <a:pt x="848702" y="701522"/>
                </a:lnTo>
                <a:lnTo>
                  <a:pt x="848702" y="693902"/>
                </a:lnTo>
                <a:lnTo>
                  <a:pt x="879182" y="693902"/>
                </a:lnTo>
                <a:lnTo>
                  <a:pt x="879182" y="701522"/>
                </a:lnTo>
                <a:close/>
              </a:path>
              <a:path w="10659745" h="701675">
                <a:moveTo>
                  <a:pt x="825842" y="701522"/>
                </a:moveTo>
                <a:lnTo>
                  <a:pt x="795362" y="701522"/>
                </a:lnTo>
                <a:lnTo>
                  <a:pt x="795362" y="693902"/>
                </a:lnTo>
                <a:lnTo>
                  <a:pt x="825842" y="693902"/>
                </a:lnTo>
                <a:lnTo>
                  <a:pt x="825842" y="701522"/>
                </a:lnTo>
                <a:close/>
              </a:path>
              <a:path w="10659745" h="701675">
                <a:moveTo>
                  <a:pt x="772502" y="701522"/>
                </a:moveTo>
                <a:lnTo>
                  <a:pt x="742022" y="701522"/>
                </a:lnTo>
                <a:lnTo>
                  <a:pt x="742022" y="693902"/>
                </a:lnTo>
                <a:lnTo>
                  <a:pt x="772502" y="693902"/>
                </a:lnTo>
                <a:lnTo>
                  <a:pt x="772502" y="701522"/>
                </a:lnTo>
                <a:close/>
              </a:path>
              <a:path w="10659745" h="701675">
                <a:moveTo>
                  <a:pt x="719162" y="701522"/>
                </a:moveTo>
                <a:lnTo>
                  <a:pt x="688682" y="701522"/>
                </a:lnTo>
                <a:lnTo>
                  <a:pt x="688682" y="693902"/>
                </a:lnTo>
                <a:lnTo>
                  <a:pt x="719162" y="693902"/>
                </a:lnTo>
                <a:lnTo>
                  <a:pt x="719162" y="701522"/>
                </a:lnTo>
                <a:close/>
              </a:path>
              <a:path w="10659745" h="701675">
                <a:moveTo>
                  <a:pt x="665822" y="701522"/>
                </a:moveTo>
                <a:lnTo>
                  <a:pt x="635342" y="701522"/>
                </a:lnTo>
                <a:lnTo>
                  <a:pt x="635342" y="693902"/>
                </a:lnTo>
                <a:lnTo>
                  <a:pt x="665822" y="693902"/>
                </a:lnTo>
                <a:lnTo>
                  <a:pt x="665822" y="701522"/>
                </a:lnTo>
                <a:close/>
              </a:path>
              <a:path w="10659745" h="701675">
                <a:moveTo>
                  <a:pt x="612482" y="701522"/>
                </a:moveTo>
                <a:lnTo>
                  <a:pt x="582002" y="701522"/>
                </a:lnTo>
                <a:lnTo>
                  <a:pt x="582002" y="693902"/>
                </a:lnTo>
                <a:lnTo>
                  <a:pt x="612482" y="693902"/>
                </a:lnTo>
                <a:lnTo>
                  <a:pt x="612482" y="701522"/>
                </a:lnTo>
                <a:close/>
              </a:path>
              <a:path w="10659745" h="701675">
                <a:moveTo>
                  <a:pt x="559142" y="701522"/>
                </a:moveTo>
                <a:lnTo>
                  <a:pt x="528662" y="701522"/>
                </a:lnTo>
                <a:lnTo>
                  <a:pt x="528662" y="693902"/>
                </a:lnTo>
                <a:lnTo>
                  <a:pt x="559142" y="693902"/>
                </a:lnTo>
                <a:lnTo>
                  <a:pt x="559142" y="701522"/>
                </a:lnTo>
                <a:close/>
              </a:path>
              <a:path w="10659745" h="701675">
                <a:moveTo>
                  <a:pt x="505802" y="701522"/>
                </a:moveTo>
                <a:lnTo>
                  <a:pt x="475322" y="701522"/>
                </a:lnTo>
                <a:lnTo>
                  <a:pt x="475322" y="693902"/>
                </a:lnTo>
                <a:lnTo>
                  <a:pt x="505802" y="693902"/>
                </a:lnTo>
                <a:lnTo>
                  <a:pt x="505802" y="701522"/>
                </a:lnTo>
                <a:close/>
              </a:path>
              <a:path w="10659745" h="701675">
                <a:moveTo>
                  <a:pt x="452462" y="701522"/>
                </a:moveTo>
                <a:lnTo>
                  <a:pt x="421982" y="701522"/>
                </a:lnTo>
                <a:lnTo>
                  <a:pt x="421982" y="693902"/>
                </a:lnTo>
                <a:lnTo>
                  <a:pt x="452462" y="693902"/>
                </a:lnTo>
                <a:lnTo>
                  <a:pt x="452462" y="701522"/>
                </a:lnTo>
                <a:close/>
              </a:path>
              <a:path w="10659745" h="701675">
                <a:moveTo>
                  <a:pt x="399122" y="701522"/>
                </a:moveTo>
                <a:lnTo>
                  <a:pt x="368642" y="701522"/>
                </a:lnTo>
                <a:lnTo>
                  <a:pt x="368642" y="693902"/>
                </a:lnTo>
                <a:lnTo>
                  <a:pt x="399122" y="693902"/>
                </a:lnTo>
                <a:lnTo>
                  <a:pt x="399122" y="701522"/>
                </a:lnTo>
                <a:close/>
              </a:path>
              <a:path w="10659745" h="701675">
                <a:moveTo>
                  <a:pt x="345782" y="701522"/>
                </a:moveTo>
                <a:lnTo>
                  <a:pt x="315302" y="701522"/>
                </a:lnTo>
                <a:lnTo>
                  <a:pt x="315302" y="693902"/>
                </a:lnTo>
                <a:lnTo>
                  <a:pt x="345782" y="693902"/>
                </a:lnTo>
                <a:lnTo>
                  <a:pt x="345782" y="701522"/>
                </a:lnTo>
                <a:close/>
              </a:path>
              <a:path w="10659745" h="701675">
                <a:moveTo>
                  <a:pt x="292442" y="701522"/>
                </a:moveTo>
                <a:lnTo>
                  <a:pt x="261962" y="701522"/>
                </a:lnTo>
                <a:lnTo>
                  <a:pt x="261962" y="693902"/>
                </a:lnTo>
                <a:lnTo>
                  <a:pt x="292442" y="693902"/>
                </a:lnTo>
                <a:lnTo>
                  <a:pt x="292442" y="701522"/>
                </a:lnTo>
                <a:close/>
              </a:path>
              <a:path w="10659745" h="701675">
                <a:moveTo>
                  <a:pt x="239102" y="701522"/>
                </a:moveTo>
                <a:lnTo>
                  <a:pt x="208622" y="701522"/>
                </a:lnTo>
                <a:lnTo>
                  <a:pt x="208622" y="693902"/>
                </a:lnTo>
                <a:lnTo>
                  <a:pt x="239102" y="693902"/>
                </a:lnTo>
                <a:lnTo>
                  <a:pt x="239102" y="701522"/>
                </a:lnTo>
                <a:close/>
              </a:path>
              <a:path w="10659745" h="701675">
                <a:moveTo>
                  <a:pt x="185762" y="701522"/>
                </a:moveTo>
                <a:lnTo>
                  <a:pt x="155282" y="701522"/>
                </a:lnTo>
                <a:lnTo>
                  <a:pt x="155282" y="693902"/>
                </a:lnTo>
                <a:lnTo>
                  <a:pt x="185762" y="693902"/>
                </a:lnTo>
                <a:lnTo>
                  <a:pt x="185762" y="701522"/>
                </a:lnTo>
                <a:close/>
              </a:path>
              <a:path w="10659745" h="701675">
                <a:moveTo>
                  <a:pt x="132422" y="701522"/>
                </a:moveTo>
                <a:lnTo>
                  <a:pt x="101942" y="701522"/>
                </a:lnTo>
                <a:lnTo>
                  <a:pt x="101942" y="693902"/>
                </a:lnTo>
                <a:lnTo>
                  <a:pt x="132422" y="693902"/>
                </a:lnTo>
                <a:lnTo>
                  <a:pt x="132422" y="701522"/>
                </a:lnTo>
                <a:close/>
              </a:path>
              <a:path w="10659745" h="701675">
                <a:moveTo>
                  <a:pt x="79082" y="701522"/>
                </a:moveTo>
                <a:lnTo>
                  <a:pt x="48602" y="701522"/>
                </a:lnTo>
                <a:lnTo>
                  <a:pt x="48602" y="693902"/>
                </a:lnTo>
                <a:lnTo>
                  <a:pt x="79082" y="693902"/>
                </a:lnTo>
                <a:lnTo>
                  <a:pt x="79082" y="701522"/>
                </a:lnTo>
                <a:close/>
              </a:path>
            </a:pathLst>
          </a:custGeom>
          <a:solidFill>
            <a:srgbClr val="7E7E7E">
              <a:alpha val="30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342389" y="3085477"/>
            <a:ext cx="10659745" cy="701675"/>
          </a:xfrm>
          <a:custGeom>
            <a:avLst/>
            <a:gdLst/>
            <a:ahLst/>
            <a:cxnLst/>
            <a:rect l="l" t="t" r="r" b="b"/>
            <a:pathLst>
              <a:path w="10659745" h="701675">
                <a:moveTo>
                  <a:pt x="3809" y="697712"/>
                </a:moveTo>
                <a:lnTo>
                  <a:pt x="0" y="697712"/>
                </a:lnTo>
                <a:lnTo>
                  <a:pt x="0" y="667232"/>
                </a:lnTo>
                <a:lnTo>
                  <a:pt x="7619" y="667232"/>
                </a:lnTo>
                <a:lnTo>
                  <a:pt x="7619" y="693902"/>
                </a:lnTo>
                <a:lnTo>
                  <a:pt x="3809" y="693902"/>
                </a:lnTo>
                <a:lnTo>
                  <a:pt x="3809" y="697712"/>
                </a:lnTo>
                <a:close/>
              </a:path>
              <a:path w="10659745" h="701675">
                <a:moveTo>
                  <a:pt x="25742" y="701522"/>
                </a:moveTo>
                <a:lnTo>
                  <a:pt x="3809" y="701522"/>
                </a:lnTo>
                <a:lnTo>
                  <a:pt x="3809" y="693902"/>
                </a:lnTo>
                <a:lnTo>
                  <a:pt x="7619" y="693902"/>
                </a:lnTo>
                <a:lnTo>
                  <a:pt x="7619" y="697712"/>
                </a:lnTo>
                <a:lnTo>
                  <a:pt x="25742" y="697712"/>
                </a:lnTo>
                <a:lnTo>
                  <a:pt x="25742" y="701522"/>
                </a:lnTo>
                <a:close/>
              </a:path>
              <a:path w="10659745" h="701675">
                <a:moveTo>
                  <a:pt x="25742" y="697712"/>
                </a:moveTo>
                <a:lnTo>
                  <a:pt x="7619" y="697712"/>
                </a:lnTo>
                <a:lnTo>
                  <a:pt x="7619" y="693902"/>
                </a:lnTo>
                <a:lnTo>
                  <a:pt x="25742" y="693902"/>
                </a:lnTo>
                <a:lnTo>
                  <a:pt x="25742" y="697712"/>
                </a:lnTo>
                <a:close/>
              </a:path>
              <a:path w="10659745" h="701675">
                <a:moveTo>
                  <a:pt x="7619" y="644372"/>
                </a:moveTo>
                <a:lnTo>
                  <a:pt x="0" y="644372"/>
                </a:lnTo>
                <a:lnTo>
                  <a:pt x="0" y="613892"/>
                </a:lnTo>
                <a:lnTo>
                  <a:pt x="7619" y="613892"/>
                </a:lnTo>
                <a:lnTo>
                  <a:pt x="7619" y="644372"/>
                </a:lnTo>
                <a:close/>
              </a:path>
              <a:path w="10659745" h="701675">
                <a:moveTo>
                  <a:pt x="7619" y="591032"/>
                </a:moveTo>
                <a:lnTo>
                  <a:pt x="0" y="591032"/>
                </a:lnTo>
                <a:lnTo>
                  <a:pt x="0" y="560552"/>
                </a:lnTo>
                <a:lnTo>
                  <a:pt x="7619" y="560552"/>
                </a:lnTo>
                <a:lnTo>
                  <a:pt x="7619" y="591032"/>
                </a:lnTo>
                <a:close/>
              </a:path>
              <a:path w="10659745" h="701675">
                <a:moveTo>
                  <a:pt x="7619" y="537692"/>
                </a:moveTo>
                <a:lnTo>
                  <a:pt x="0" y="537692"/>
                </a:lnTo>
                <a:lnTo>
                  <a:pt x="0" y="507212"/>
                </a:lnTo>
                <a:lnTo>
                  <a:pt x="7619" y="507212"/>
                </a:lnTo>
                <a:lnTo>
                  <a:pt x="7619" y="537692"/>
                </a:lnTo>
                <a:close/>
              </a:path>
              <a:path w="10659745" h="701675">
                <a:moveTo>
                  <a:pt x="7619" y="484352"/>
                </a:moveTo>
                <a:lnTo>
                  <a:pt x="0" y="484352"/>
                </a:lnTo>
                <a:lnTo>
                  <a:pt x="0" y="453872"/>
                </a:lnTo>
                <a:lnTo>
                  <a:pt x="7619" y="453872"/>
                </a:lnTo>
                <a:lnTo>
                  <a:pt x="7619" y="484352"/>
                </a:lnTo>
                <a:close/>
              </a:path>
              <a:path w="10659745" h="701675">
                <a:moveTo>
                  <a:pt x="7619" y="431012"/>
                </a:moveTo>
                <a:lnTo>
                  <a:pt x="0" y="431012"/>
                </a:lnTo>
                <a:lnTo>
                  <a:pt x="0" y="400532"/>
                </a:lnTo>
                <a:lnTo>
                  <a:pt x="7619" y="400532"/>
                </a:lnTo>
                <a:lnTo>
                  <a:pt x="7619" y="431012"/>
                </a:lnTo>
                <a:close/>
              </a:path>
              <a:path w="10659745" h="701675">
                <a:moveTo>
                  <a:pt x="7619" y="377672"/>
                </a:moveTo>
                <a:lnTo>
                  <a:pt x="0" y="377672"/>
                </a:lnTo>
                <a:lnTo>
                  <a:pt x="0" y="347192"/>
                </a:lnTo>
                <a:lnTo>
                  <a:pt x="7619" y="347192"/>
                </a:lnTo>
                <a:lnTo>
                  <a:pt x="7619" y="377672"/>
                </a:lnTo>
                <a:close/>
              </a:path>
              <a:path w="10659745" h="701675">
                <a:moveTo>
                  <a:pt x="7619" y="324332"/>
                </a:moveTo>
                <a:lnTo>
                  <a:pt x="0" y="324332"/>
                </a:lnTo>
                <a:lnTo>
                  <a:pt x="0" y="293852"/>
                </a:lnTo>
                <a:lnTo>
                  <a:pt x="7619" y="293852"/>
                </a:lnTo>
                <a:lnTo>
                  <a:pt x="7619" y="324332"/>
                </a:lnTo>
                <a:close/>
              </a:path>
              <a:path w="10659745" h="701675">
                <a:moveTo>
                  <a:pt x="7619" y="270992"/>
                </a:moveTo>
                <a:lnTo>
                  <a:pt x="0" y="270992"/>
                </a:lnTo>
                <a:lnTo>
                  <a:pt x="0" y="240512"/>
                </a:lnTo>
                <a:lnTo>
                  <a:pt x="7619" y="240512"/>
                </a:lnTo>
                <a:lnTo>
                  <a:pt x="7619" y="270992"/>
                </a:lnTo>
                <a:close/>
              </a:path>
              <a:path w="10659745" h="701675">
                <a:moveTo>
                  <a:pt x="7619" y="217652"/>
                </a:moveTo>
                <a:lnTo>
                  <a:pt x="0" y="217652"/>
                </a:lnTo>
                <a:lnTo>
                  <a:pt x="0" y="187172"/>
                </a:lnTo>
                <a:lnTo>
                  <a:pt x="7619" y="187172"/>
                </a:lnTo>
                <a:lnTo>
                  <a:pt x="7619" y="217652"/>
                </a:lnTo>
                <a:close/>
              </a:path>
              <a:path w="10659745" h="701675">
                <a:moveTo>
                  <a:pt x="7619" y="164312"/>
                </a:moveTo>
                <a:lnTo>
                  <a:pt x="0" y="164312"/>
                </a:lnTo>
                <a:lnTo>
                  <a:pt x="0" y="133832"/>
                </a:lnTo>
                <a:lnTo>
                  <a:pt x="7619" y="133832"/>
                </a:lnTo>
                <a:lnTo>
                  <a:pt x="7619" y="164312"/>
                </a:lnTo>
                <a:close/>
              </a:path>
              <a:path w="10659745" h="701675">
                <a:moveTo>
                  <a:pt x="7619" y="110972"/>
                </a:moveTo>
                <a:lnTo>
                  <a:pt x="0" y="110972"/>
                </a:lnTo>
                <a:lnTo>
                  <a:pt x="0" y="80492"/>
                </a:lnTo>
                <a:lnTo>
                  <a:pt x="7619" y="80492"/>
                </a:lnTo>
                <a:lnTo>
                  <a:pt x="7619" y="110972"/>
                </a:lnTo>
                <a:close/>
              </a:path>
              <a:path w="10659745" h="701675">
                <a:moveTo>
                  <a:pt x="7619" y="57632"/>
                </a:moveTo>
                <a:lnTo>
                  <a:pt x="0" y="57632"/>
                </a:lnTo>
                <a:lnTo>
                  <a:pt x="0" y="27152"/>
                </a:lnTo>
                <a:lnTo>
                  <a:pt x="7619" y="27152"/>
                </a:lnTo>
                <a:lnTo>
                  <a:pt x="7619" y="57632"/>
                </a:lnTo>
                <a:close/>
              </a:path>
              <a:path w="10659745" h="701675">
                <a:moveTo>
                  <a:pt x="7137" y="4292"/>
                </a:moveTo>
                <a:lnTo>
                  <a:pt x="0" y="4292"/>
                </a:lnTo>
                <a:lnTo>
                  <a:pt x="0" y="0"/>
                </a:lnTo>
                <a:lnTo>
                  <a:pt x="33820" y="0"/>
                </a:lnTo>
                <a:lnTo>
                  <a:pt x="33820" y="3809"/>
                </a:lnTo>
                <a:lnTo>
                  <a:pt x="7619" y="3809"/>
                </a:lnTo>
                <a:lnTo>
                  <a:pt x="7137" y="4292"/>
                </a:lnTo>
                <a:close/>
              </a:path>
              <a:path w="10659745" h="701675">
                <a:moveTo>
                  <a:pt x="7619" y="7619"/>
                </a:moveTo>
                <a:lnTo>
                  <a:pt x="3809" y="7619"/>
                </a:lnTo>
                <a:lnTo>
                  <a:pt x="7619" y="3809"/>
                </a:lnTo>
                <a:lnTo>
                  <a:pt x="7619" y="7619"/>
                </a:lnTo>
                <a:close/>
              </a:path>
              <a:path w="10659745" h="701675">
                <a:moveTo>
                  <a:pt x="33820" y="7619"/>
                </a:moveTo>
                <a:lnTo>
                  <a:pt x="7619" y="7619"/>
                </a:lnTo>
                <a:lnTo>
                  <a:pt x="7619" y="3809"/>
                </a:lnTo>
                <a:lnTo>
                  <a:pt x="33820" y="3809"/>
                </a:lnTo>
                <a:lnTo>
                  <a:pt x="33820" y="7619"/>
                </a:lnTo>
                <a:close/>
              </a:path>
              <a:path w="10659745" h="701675">
                <a:moveTo>
                  <a:pt x="87160" y="7619"/>
                </a:moveTo>
                <a:lnTo>
                  <a:pt x="56680" y="7619"/>
                </a:lnTo>
                <a:lnTo>
                  <a:pt x="56680" y="0"/>
                </a:lnTo>
                <a:lnTo>
                  <a:pt x="87160" y="0"/>
                </a:lnTo>
                <a:lnTo>
                  <a:pt x="87160" y="7619"/>
                </a:lnTo>
                <a:close/>
              </a:path>
              <a:path w="10659745" h="701675">
                <a:moveTo>
                  <a:pt x="140500" y="7619"/>
                </a:moveTo>
                <a:lnTo>
                  <a:pt x="110020" y="7619"/>
                </a:lnTo>
                <a:lnTo>
                  <a:pt x="110020" y="0"/>
                </a:lnTo>
                <a:lnTo>
                  <a:pt x="140500" y="0"/>
                </a:lnTo>
                <a:lnTo>
                  <a:pt x="140500" y="7619"/>
                </a:lnTo>
                <a:close/>
              </a:path>
              <a:path w="10659745" h="701675">
                <a:moveTo>
                  <a:pt x="193840" y="7619"/>
                </a:moveTo>
                <a:lnTo>
                  <a:pt x="163360" y="7619"/>
                </a:lnTo>
                <a:lnTo>
                  <a:pt x="163360" y="0"/>
                </a:lnTo>
                <a:lnTo>
                  <a:pt x="193840" y="0"/>
                </a:lnTo>
                <a:lnTo>
                  <a:pt x="193840" y="7619"/>
                </a:lnTo>
                <a:close/>
              </a:path>
              <a:path w="10659745" h="701675">
                <a:moveTo>
                  <a:pt x="247180" y="7619"/>
                </a:moveTo>
                <a:lnTo>
                  <a:pt x="216700" y="7619"/>
                </a:lnTo>
                <a:lnTo>
                  <a:pt x="216700" y="0"/>
                </a:lnTo>
                <a:lnTo>
                  <a:pt x="247180" y="0"/>
                </a:lnTo>
                <a:lnTo>
                  <a:pt x="247180" y="7619"/>
                </a:lnTo>
                <a:close/>
              </a:path>
              <a:path w="10659745" h="701675">
                <a:moveTo>
                  <a:pt x="300520" y="7619"/>
                </a:moveTo>
                <a:lnTo>
                  <a:pt x="270040" y="7619"/>
                </a:lnTo>
                <a:lnTo>
                  <a:pt x="270040" y="0"/>
                </a:lnTo>
                <a:lnTo>
                  <a:pt x="300520" y="0"/>
                </a:lnTo>
                <a:lnTo>
                  <a:pt x="300520" y="7619"/>
                </a:lnTo>
                <a:close/>
              </a:path>
              <a:path w="10659745" h="701675">
                <a:moveTo>
                  <a:pt x="353860" y="7619"/>
                </a:moveTo>
                <a:lnTo>
                  <a:pt x="323380" y="7619"/>
                </a:lnTo>
                <a:lnTo>
                  <a:pt x="323380" y="0"/>
                </a:lnTo>
                <a:lnTo>
                  <a:pt x="353860" y="0"/>
                </a:lnTo>
                <a:lnTo>
                  <a:pt x="353860" y="7619"/>
                </a:lnTo>
                <a:close/>
              </a:path>
              <a:path w="10659745" h="701675">
                <a:moveTo>
                  <a:pt x="407200" y="7619"/>
                </a:moveTo>
                <a:lnTo>
                  <a:pt x="376720" y="7619"/>
                </a:lnTo>
                <a:lnTo>
                  <a:pt x="376720" y="0"/>
                </a:lnTo>
                <a:lnTo>
                  <a:pt x="407200" y="0"/>
                </a:lnTo>
                <a:lnTo>
                  <a:pt x="407200" y="7619"/>
                </a:lnTo>
                <a:close/>
              </a:path>
              <a:path w="10659745" h="701675">
                <a:moveTo>
                  <a:pt x="460540" y="7619"/>
                </a:moveTo>
                <a:lnTo>
                  <a:pt x="430060" y="7619"/>
                </a:lnTo>
                <a:lnTo>
                  <a:pt x="430060" y="0"/>
                </a:lnTo>
                <a:lnTo>
                  <a:pt x="460540" y="0"/>
                </a:lnTo>
                <a:lnTo>
                  <a:pt x="460540" y="7619"/>
                </a:lnTo>
                <a:close/>
              </a:path>
              <a:path w="10659745" h="701675">
                <a:moveTo>
                  <a:pt x="513880" y="7619"/>
                </a:moveTo>
                <a:lnTo>
                  <a:pt x="483400" y="7619"/>
                </a:lnTo>
                <a:lnTo>
                  <a:pt x="483400" y="0"/>
                </a:lnTo>
                <a:lnTo>
                  <a:pt x="513880" y="0"/>
                </a:lnTo>
                <a:lnTo>
                  <a:pt x="513880" y="7619"/>
                </a:lnTo>
                <a:close/>
              </a:path>
              <a:path w="10659745" h="701675">
                <a:moveTo>
                  <a:pt x="567220" y="7619"/>
                </a:moveTo>
                <a:lnTo>
                  <a:pt x="536740" y="7619"/>
                </a:lnTo>
                <a:lnTo>
                  <a:pt x="536740" y="0"/>
                </a:lnTo>
                <a:lnTo>
                  <a:pt x="567220" y="0"/>
                </a:lnTo>
                <a:lnTo>
                  <a:pt x="567220" y="7619"/>
                </a:lnTo>
                <a:close/>
              </a:path>
              <a:path w="10659745" h="701675">
                <a:moveTo>
                  <a:pt x="620560" y="7619"/>
                </a:moveTo>
                <a:lnTo>
                  <a:pt x="590080" y="7619"/>
                </a:lnTo>
                <a:lnTo>
                  <a:pt x="590080" y="0"/>
                </a:lnTo>
                <a:lnTo>
                  <a:pt x="620560" y="0"/>
                </a:lnTo>
                <a:lnTo>
                  <a:pt x="620560" y="7619"/>
                </a:lnTo>
                <a:close/>
              </a:path>
              <a:path w="10659745" h="701675">
                <a:moveTo>
                  <a:pt x="673900" y="7619"/>
                </a:moveTo>
                <a:lnTo>
                  <a:pt x="643420" y="7619"/>
                </a:lnTo>
                <a:lnTo>
                  <a:pt x="643420" y="0"/>
                </a:lnTo>
                <a:lnTo>
                  <a:pt x="673900" y="0"/>
                </a:lnTo>
                <a:lnTo>
                  <a:pt x="673900" y="7619"/>
                </a:lnTo>
                <a:close/>
              </a:path>
              <a:path w="10659745" h="701675">
                <a:moveTo>
                  <a:pt x="727240" y="7619"/>
                </a:moveTo>
                <a:lnTo>
                  <a:pt x="696760" y="7619"/>
                </a:lnTo>
                <a:lnTo>
                  <a:pt x="696760" y="0"/>
                </a:lnTo>
                <a:lnTo>
                  <a:pt x="727240" y="0"/>
                </a:lnTo>
                <a:lnTo>
                  <a:pt x="727240" y="7619"/>
                </a:lnTo>
                <a:close/>
              </a:path>
              <a:path w="10659745" h="701675">
                <a:moveTo>
                  <a:pt x="780580" y="7619"/>
                </a:moveTo>
                <a:lnTo>
                  <a:pt x="750100" y="7619"/>
                </a:lnTo>
                <a:lnTo>
                  <a:pt x="750100" y="0"/>
                </a:lnTo>
                <a:lnTo>
                  <a:pt x="780580" y="0"/>
                </a:lnTo>
                <a:lnTo>
                  <a:pt x="780580" y="7619"/>
                </a:lnTo>
                <a:close/>
              </a:path>
              <a:path w="10659745" h="701675">
                <a:moveTo>
                  <a:pt x="833920" y="7619"/>
                </a:moveTo>
                <a:lnTo>
                  <a:pt x="803440" y="7619"/>
                </a:lnTo>
                <a:lnTo>
                  <a:pt x="803440" y="0"/>
                </a:lnTo>
                <a:lnTo>
                  <a:pt x="833920" y="0"/>
                </a:lnTo>
                <a:lnTo>
                  <a:pt x="833920" y="7619"/>
                </a:lnTo>
                <a:close/>
              </a:path>
              <a:path w="10659745" h="701675">
                <a:moveTo>
                  <a:pt x="887260" y="7619"/>
                </a:moveTo>
                <a:lnTo>
                  <a:pt x="856780" y="7619"/>
                </a:lnTo>
                <a:lnTo>
                  <a:pt x="856780" y="0"/>
                </a:lnTo>
                <a:lnTo>
                  <a:pt x="887260" y="0"/>
                </a:lnTo>
                <a:lnTo>
                  <a:pt x="887260" y="7619"/>
                </a:lnTo>
                <a:close/>
              </a:path>
              <a:path w="10659745" h="701675">
                <a:moveTo>
                  <a:pt x="940600" y="7619"/>
                </a:moveTo>
                <a:lnTo>
                  <a:pt x="910120" y="7619"/>
                </a:lnTo>
                <a:lnTo>
                  <a:pt x="910120" y="0"/>
                </a:lnTo>
                <a:lnTo>
                  <a:pt x="940600" y="0"/>
                </a:lnTo>
                <a:lnTo>
                  <a:pt x="940600" y="7619"/>
                </a:lnTo>
                <a:close/>
              </a:path>
              <a:path w="10659745" h="701675">
                <a:moveTo>
                  <a:pt x="993940" y="7619"/>
                </a:moveTo>
                <a:lnTo>
                  <a:pt x="963460" y="7619"/>
                </a:lnTo>
                <a:lnTo>
                  <a:pt x="963460" y="0"/>
                </a:lnTo>
                <a:lnTo>
                  <a:pt x="993940" y="0"/>
                </a:lnTo>
                <a:lnTo>
                  <a:pt x="993940" y="7619"/>
                </a:lnTo>
                <a:close/>
              </a:path>
              <a:path w="10659745" h="701675">
                <a:moveTo>
                  <a:pt x="1047280" y="7619"/>
                </a:moveTo>
                <a:lnTo>
                  <a:pt x="1016800" y="7619"/>
                </a:lnTo>
                <a:lnTo>
                  <a:pt x="1016800" y="0"/>
                </a:lnTo>
                <a:lnTo>
                  <a:pt x="1047280" y="0"/>
                </a:lnTo>
                <a:lnTo>
                  <a:pt x="1047280" y="7619"/>
                </a:lnTo>
                <a:close/>
              </a:path>
              <a:path w="10659745" h="701675">
                <a:moveTo>
                  <a:pt x="1100620" y="7619"/>
                </a:moveTo>
                <a:lnTo>
                  <a:pt x="1070140" y="7619"/>
                </a:lnTo>
                <a:lnTo>
                  <a:pt x="1070140" y="0"/>
                </a:lnTo>
                <a:lnTo>
                  <a:pt x="1100620" y="0"/>
                </a:lnTo>
                <a:lnTo>
                  <a:pt x="1100620" y="7619"/>
                </a:lnTo>
                <a:close/>
              </a:path>
              <a:path w="10659745" h="701675">
                <a:moveTo>
                  <a:pt x="1153960" y="7619"/>
                </a:moveTo>
                <a:lnTo>
                  <a:pt x="1123480" y="7619"/>
                </a:lnTo>
                <a:lnTo>
                  <a:pt x="1123480" y="0"/>
                </a:lnTo>
                <a:lnTo>
                  <a:pt x="1153960" y="0"/>
                </a:lnTo>
                <a:lnTo>
                  <a:pt x="1153960" y="7619"/>
                </a:lnTo>
                <a:close/>
              </a:path>
              <a:path w="10659745" h="701675">
                <a:moveTo>
                  <a:pt x="1207300" y="7619"/>
                </a:moveTo>
                <a:lnTo>
                  <a:pt x="1176820" y="7619"/>
                </a:lnTo>
                <a:lnTo>
                  <a:pt x="1176820" y="0"/>
                </a:lnTo>
                <a:lnTo>
                  <a:pt x="1207300" y="0"/>
                </a:lnTo>
                <a:lnTo>
                  <a:pt x="1207300" y="7619"/>
                </a:lnTo>
                <a:close/>
              </a:path>
              <a:path w="10659745" h="701675">
                <a:moveTo>
                  <a:pt x="1260640" y="7619"/>
                </a:moveTo>
                <a:lnTo>
                  <a:pt x="1230160" y="7619"/>
                </a:lnTo>
                <a:lnTo>
                  <a:pt x="1230160" y="0"/>
                </a:lnTo>
                <a:lnTo>
                  <a:pt x="1260640" y="0"/>
                </a:lnTo>
                <a:lnTo>
                  <a:pt x="1260640" y="7619"/>
                </a:lnTo>
                <a:close/>
              </a:path>
              <a:path w="10659745" h="701675">
                <a:moveTo>
                  <a:pt x="1313980" y="7619"/>
                </a:moveTo>
                <a:lnTo>
                  <a:pt x="1283500" y="7619"/>
                </a:lnTo>
                <a:lnTo>
                  <a:pt x="1283500" y="0"/>
                </a:lnTo>
                <a:lnTo>
                  <a:pt x="1313980" y="0"/>
                </a:lnTo>
                <a:lnTo>
                  <a:pt x="1313980" y="7619"/>
                </a:lnTo>
                <a:close/>
              </a:path>
              <a:path w="10659745" h="701675">
                <a:moveTo>
                  <a:pt x="1367320" y="7619"/>
                </a:moveTo>
                <a:lnTo>
                  <a:pt x="1336840" y="7619"/>
                </a:lnTo>
                <a:lnTo>
                  <a:pt x="1336840" y="0"/>
                </a:lnTo>
                <a:lnTo>
                  <a:pt x="1367320" y="0"/>
                </a:lnTo>
                <a:lnTo>
                  <a:pt x="1367320" y="7619"/>
                </a:lnTo>
                <a:close/>
              </a:path>
              <a:path w="10659745" h="701675">
                <a:moveTo>
                  <a:pt x="1420660" y="7619"/>
                </a:moveTo>
                <a:lnTo>
                  <a:pt x="1390180" y="7619"/>
                </a:lnTo>
                <a:lnTo>
                  <a:pt x="1390180" y="0"/>
                </a:lnTo>
                <a:lnTo>
                  <a:pt x="1420660" y="0"/>
                </a:lnTo>
                <a:lnTo>
                  <a:pt x="1420660" y="7619"/>
                </a:lnTo>
                <a:close/>
              </a:path>
              <a:path w="10659745" h="701675">
                <a:moveTo>
                  <a:pt x="1474000" y="7619"/>
                </a:moveTo>
                <a:lnTo>
                  <a:pt x="1443520" y="7619"/>
                </a:lnTo>
                <a:lnTo>
                  <a:pt x="1443520" y="0"/>
                </a:lnTo>
                <a:lnTo>
                  <a:pt x="1474000" y="0"/>
                </a:lnTo>
                <a:lnTo>
                  <a:pt x="1474000" y="7619"/>
                </a:lnTo>
                <a:close/>
              </a:path>
              <a:path w="10659745" h="701675">
                <a:moveTo>
                  <a:pt x="1527340" y="7619"/>
                </a:moveTo>
                <a:lnTo>
                  <a:pt x="1496860" y="7619"/>
                </a:lnTo>
                <a:lnTo>
                  <a:pt x="1496860" y="0"/>
                </a:lnTo>
                <a:lnTo>
                  <a:pt x="1527340" y="0"/>
                </a:lnTo>
                <a:lnTo>
                  <a:pt x="1527340" y="7619"/>
                </a:lnTo>
                <a:close/>
              </a:path>
              <a:path w="10659745" h="701675">
                <a:moveTo>
                  <a:pt x="1580680" y="7619"/>
                </a:moveTo>
                <a:lnTo>
                  <a:pt x="1550200" y="7619"/>
                </a:lnTo>
                <a:lnTo>
                  <a:pt x="1550200" y="0"/>
                </a:lnTo>
                <a:lnTo>
                  <a:pt x="1580680" y="0"/>
                </a:lnTo>
                <a:lnTo>
                  <a:pt x="1580680" y="7619"/>
                </a:lnTo>
                <a:close/>
              </a:path>
              <a:path w="10659745" h="701675">
                <a:moveTo>
                  <a:pt x="1634020" y="7619"/>
                </a:moveTo>
                <a:lnTo>
                  <a:pt x="1603540" y="7619"/>
                </a:lnTo>
                <a:lnTo>
                  <a:pt x="1603540" y="0"/>
                </a:lnTo>
                <a:lnTo>
                  <a:pt x="1634020" y="0"/>
                </a:lnTo>
                <a:lnTo>
                  <a:pt x="1634020" y="7619"/>
                </a:lnTo>
                <a:close/>
              </a:path>
              <a:path w="10659745" h="701675">
                <a:moveTo>
                  <a:pt x="1687360" y="7619"/>
                </a:moveTo>
                <a:lnTo>
                  <a:pt x="1656880" y="7619"/>
                </a:lnTo>
                <a:lnTo>
                  <a:pt x="1656880" y="0"/>
                </a:lnTo>
                <a:lnTo>
                  <a:pt x="1687360" y="0"/>
                </a:lnTo>
                <a:lnTo>
                  <a:pt x="1687360" y="7619"/>
                </a:lnTo>
                <a:close/>
              </a:path>
              <a:path w="10659745" h="701675">
                <a:moveTo>
                  <a:pt x="1740700" y="7619"/>
                </a:moveTo>
                <a:lnTo>
                  <a:pt x="1710220" y="7619"/>
                </a:lnTo>
                <a:lnTo>
                  <a:pt x="1710220" y="0"/>
                </a:lnTo>
                <a:lnTo>
                  <a:pt x="1740700" y="0"/>
                </a:lnTo>
                <a:lnTo>
                  <a:pt x="1740700" y="7619"/>
                </a:lnTo>
                <a:close/>
              </a:path>
              <a:path w="10659745" h="701675">
                <a:moveTo>
                  <a:pt x="1794040" y="7619"/>
                </a:moveTo>
                <a:lnTo>
                  <a:pt x="1763560" y="7619"/>
                </a:lnTo>
                <a:lnTo>
                  <a:pt x="1763560" y="0"/>
                </a:lnTo>
                <a:lnTo>
                  <a:pt x="1794040" y="0"/>
                </a:lnTo>
                <a:lnTo>
                  <a:pt x="1794040" y="7619"/>
                </a:lnTo>
                <a:close/>
              </a:path>
              <a:path w="10659745" h="701675">
                <a:moveTo>
                  <a:pt x="1847380" y="7619"/>
                </a:moveTo>
                <a:lnTo>
                  <a:pt x="1816900" y="7619"/>
                </a:lnTo>
                <a:lnTo>
                  <a:pt x="1816900" y="0"/>
                </a:lnTo>
                <a:lnTo>
                  <a:pt x="1847380" y="0"/>
                </a:lnTo>
                <a:lnTo>
                  <a:pt x="1847380" y="7619"/>
                </a:lnTo>
                <a:close/>
              </a:path>
              <a:path w="10659745" h="701675">
                <a:moveTo>
                  <a:pt x="1900720" y="7619"/>
                </a:moveTo>
                <a:lnTo>
                  <a:pt x="1870240" y="7619"/>
                </a:lnTo>
                <a:lnTo>
                  <a:pt x="1870240" y="0"/>
                </a:lnTo>
                <a:lnTo>
                  <a:pt x="1900720" y="0"/>
                </a:lnTo>
                <a:lnTo>
                  <a:pt x="1900720" y="7619"/>
                </a:lnTo>
                <a:close/>
              </a:path>
              <a:path w="10659745" h="701675">
                <a:moveTo>
                  <a:pt x="1954060" y="7619"/>
                </a:moveTo>
                <a:lnTo>
                  <a:pt x="1923580" y="7619"/>
                </a:lnTo>
                <a:lnTo>
                  <a:pt x="1923580" y="0"/>
                </a:lnTo>
                <a:lnTo>
                  <a:pt x="1954060" y="0"/>
                </a:lnTo>
                <a:lnTo>
                  <a:pt x="1954060" y="7619"/>
                </a:lnTo>
                <a:close/>
              </a:path>
              <a:path w="10659745" h="701675">
                <a:moveTo>
                  <a:pt x="2007400" y="7619"/>
                </a:moveTo>
                <a:lnTo>
                  <a:pt x="1976920" y="7619"/>
                </a:lnTo>
                <a:lnTo>
                  <a:pt x="1976920" y="0"/>
                </a:lnTo>
                <a:lnTo>
                  <a:pt x="2007400" y="0"/>
                </a:lnTo>
                <a:lnTo>
                  <a:pt x="2007400" y="7619"/>
                </a:lnTo>
                <a:close/>
              </a:path>
              <a:path w="10659745" h="701675">
                <a:moveTo>
                  <a:pt x="2060740" y="7619"/>
                </a:moveTo>
                <a:lnTo>
                  <a:pt x="2030260" y="7619"/>
                </a:lnTo>
                <a:lnTo>
                  <a:pt x="2030260" y="0"/>
                </a:lnTo>
                <a:lnTo>
                  <a:pt x="2060740" y="0"/>
                </a:lnTo>
                <a:lnTo>
                  <a:pt x="2060740" y="7619"/>
                </a:lnTo>
                <a:close/>
              </a:path>
              <a:path w="10659745" h="701675">
                <a:moveTo>
                  <a:pt x="2114080" y="7619"/>
                </a:moveTo>
                <a:lnTo>
                  <a:pt x="2083600" y="7619"/>
                </a:lnTo>
                <a:lnTo>
                  <a:pt x="2083600" y="0"/>
                </a:lnTo>
                <a:lnTo>
                  <a:pt x="2114080" y="0"/>
                </a:lnTo>
                <a:lnTo>
                  <a:pt x="2114080" y="7619"/>
                </a:lnTo>
                <a:close/>
              </a:path>
              <a:path w="10659745" h="701675">
                <a:moveTo>
                  <a:pt x="2167420" y="7619"/>
                </a:moveTo>
                <a:lnTo>
                  <a:pt x="2136940" y="7619"/>
                </a:lnTo>
                <a:lnTo>
                  <a:pt x="2136940" y="0"/>
                </a:lnTo>
                <a:lnTo>
                  <a:pt x="2167420" y="0"/>
                </a:lnTo>
                <a:lnTo>
                  <a:pt x="2167420" y="7619"/>
                </a:lnTo>
                <a:close/>
              </a:path>
              <a:path w="10659745" h="701675">
                <a:moveTo>
                  <a:pt x="2220760" y="7619"/>
                </a:moveTo>
                <a:lnTo>
                  <a:pt x="2190280" y="7619"/>
                </a:lnTo>
                <a:lnTo>
                  <a:pt x="2190280" y="0"/>
                </a:lnTo>
                <a:lnTo>
                  <a:pt x="2220760" y="0"/>
                </a:lnTo>
                <a:lnTo>
                  <a:pt x="2220760" y="7619"/>
                </a:lnTo>
                <a:close/>
              </a:path>
              <a:path w="10659745" h="701675">
                <a:moveTo>
                  <a:pt x="2274100" y="7619"/>
                </a:moveTo>
                <a:lnTo>
                  <a:pt x="2243620" y="7619"/>
                </a:lnTo>
                <a:lnTo>
                  <a:pt x="2243620" y="0"/>
                </a:lnTo>
                <a:lnTo>
                  <a:pt x="2274100" y="0"/>
                </a:lnTo>
                <a:lnTo>
                  <a:pt x="2274100" y="7619"/>
                </a:lnTo>
                <a:close/>
              </a:path>
              <a:path w="10659745" h="701675">
                <a:moveTo>
                  <a:pt x="2327440" y="7619"/>
                </a:moveTo>
                <a:lnTo>
                  <a:pt x="2296960" y="7619"/>
                </a:lnTo>
                <a:lnTo>
                  <a:pt x="2296960" y="0"/>
                </a:lnTo>
                <a:lnTo>
                  <a:pt x="2327440" y="0"/>
                </a:lnTo>
                <a:lnTo>
                  <a:pt x="2327440" y="7619"/>
                </a:lnTo>
                <a:close/>
              </a:path>
              <a:path w="10659745" h="701675">
                <a:moveTo>
                  <a:pt x="2380780" y="7619"/>
                </a:moveTo>
                <a:lnTo>
                  <a:pt x="2350300" y="7619"/>
                </a:lnTo>
                <a:lnTo>
                  <a:pt x="2350300" y="0"/>
                </a:lnTo>
                <a:lnTo>
                  <a:pt x="2380780" y="0"/>
                </a:lnTo>
                <a:lnTo>
                  <a:pt x="2380780" y="7619"/>
                </a:lnTo>
                <a:close/>
              </a:path>
              <a:path w="10659745" h="701675">
                <a:moveTo>
                  <a:pt x="2434120" y="7619"/>
                </a:moveTo>
                <a:lnTo>
                  <a:pt x="2403640" y="7619"/>
                </a:lnTo>
                <a:lnTo>
                  <a:pt x="2403640" y="0"/>
                </a:lnTo>
                <a:lnTo>
                  <a:pt x="2434120" y="0"/>
                </a:lnTo>
                <a:lnTo>
                  <a:pt x="2434120" y="7619"/>
                </a:lnTo>
                <a:close/>
              </a:path>
              <a:path w="10659745" h="701675">
                <a:moveTo>
                  <a:pt x="2487460" y="7619"/>
                </a:moveTo>
                <a:lnTo>
                  <a:pt x="2456980" y="7619"/>
                </a:lnTo>
                <a:lnTo>
                  <a:pt x="2456980" y="0"/>
                </a:lnTo>
                <a:lnTo>
                  <a:pt x="2487460" y="0"/>
                </a:lnTo>
                <a:lnTo>
                  <a:pt x="2487460" y="7619"/>
                </a:lnTo>
                <a:close/>
              </a:path>
              <a:path w="10659745" h="701675">
                <a:moveTo>
                  <a:pt x="2540800" y="7619"/>
                </a:moveTo>
                <a:lnTo>
                  <a:pt x="2510320" y="7619"/>
                </a:lnTo>
                <a:lnTo>
                  <a:pt x="2510320" y="0"/>
                </a:lnTo>
                <a:lnTo>
                  <a:pt x="2540800" y="0"/>
                </a:lnTo>
                <a:lnTo>
                  <a:pt x="2540800" y="7619"/>
                </a:lnTo>
                <a:close/>
              </a:path>
              <a:path w="10659745" h="701675">
                <a:moveTo>
                  <a:pt x="2594140" y="7619"/>
                </a:moveTo>
                <a:lnTo>
                  <a:pt x="2563660" y="7619"/>
                </a:lnTo>
                <a:lnTo>
                  <a:pt x="2563660" y="0"/>
                </a:lnTo>
                <a:lnTo>
                  <a:pt x="2594140" y="0"/>
                </a:lnTo>
                <a:lnTo>
                  <a:pt x="2594140" y="7619"/>
                </a:lnTo>
                <a:close/>
              </a:path>
              <a:path w="10659745" h="701675">
                <a:moveTo>
                  <a:pt x="2647480" y="7619"/>
                </a:moveTo>
                <a:lnTo>
                  <a:pt x="2617000" y="7619"/>
                </a:lnTo>
                <a:lnTo>
                  <a:pt x="2617000" y="0"/>
                </a:lnTo>
                <a:lnTo>
                  <a:pt x="2647480" y="0"/>
                </a:lnTo>
                <a:lnTo>
                  <a:pt x="2647480" y="7619"/>
                </a:lnTo>
                <a:close/>
              </a:path>
              <a:path w="10659745" h="701675">
                <a:moveTo>
                  <a:pt x="2700820" y="7619"/>
                </a:moveTo>
                <a:lnTo>
                  <a:pt x="2670340" y="7619"/>
                </a:lnTo>
                <a:lnTo>
                  <a:pt x="2670340" y="0"/>
                </a:lnTo>
                <a:lnTo>
                  <a:pt x="2700820" y="0"/>
                </a:lnTo>
                <a:lnTo>
                  <a:pt x="2700820" y="7619"/>
                </a:lnTo>
                <a:close/>
              </a:path>
              <a:path w="10659745" h="701675">
                <a:moveTo>
                  <a:pt x="2754160" y="7619"/>
                </a:moveTo>
                <a:lnTo>
                  <a:pt x="2723680" y="7619"/>
                </a:lnTo>
                <a:lnTo>
                  <a:pt x="2723680" y="0"/>
                </a:lnTo>
                <a:lnTo>
                  <a:pt x="2754160" y="0"/>
                </a:lnTo>
                <a:lnTo>
                  <a:pt x="2754160" y="7619"/>
                </a:lnTo>
                <a:close/>
              </a:path>
              <a:path w="10659745" h="701675">
                <a:moveTo>
                  <a:pt x="2807500" y="7619"/>
                </a:moveTo>
                <a:lnTo>
                  <a:pt x="2777020" y="7619"/>
                </a:lnTo>
                <a:lnTo>
                  <a:pt x="2777020" y="0"/>
                </a:lnTo>
                <a:lnTo>
                  <a:pt x="2807500" y="0"/>
                </a:lnTo>
                <a:lnTo>
                  <a:pt x="2807500" y="7619"/>
                </a:lnTo>
                <a:close/>
              </a:path>
              <a:path w="10659745" h="701675">
                <a:moveTo>
                  <a:pt x="2860840" y="7619"/>
                </a:moveTo>
                <a:lnTo>
                  <a:pt x="2830360" y="7619"/>
                </a:lnTo>
                <a:lnTo>
                  <a:pt x="2830360" y="0"/>
                </a:lnTo>
                <a:lnTo>
                  <a:pt x="2860840" y="0"/>
                </a:lnTo>
                <a:lnTo>
                  <a:pt x="2860840" y="7619"/>
                </a:lnTo>
                <a:close/>
              </a:path>
              <a:path w="10659745" h="701675">
                <a:moveTo>
                  <a:pt x="2914180" y="7619"/>
                </a:moveTo>
                <a:lnTo>
                  <a:pt x="2883700" y="7619"/>
                </a:lnTo>
                <a:lnTo>
                  <a:pt x="2883700" y="0"/>
                </a:lnTo>
                <a:lnTo>
                  <a:pt x="2914180" y="0"/>
                </a:lnTo>
                <a:lnTo>
                  <a:pt x="2914180" y="7619"/>
                </a:lnTo>
                <a:close/>
              </a:path>
              <a:path w="10659745" h="701675">
                <a:moveTo>
                  <a:pt x="2967520" y="7619"/>
                </a:moveTo>
                <a:lnTo>
                  <a:pt x="2937040" y="7619"/>
                </a:lnTo>
                <a:lnTo>
                  <a:pt x="2937040" y="0"/>
                </a:lnTo>
                <a:lnTo>
                  <a:pt x="2967520" y="0"/>
                </a:lnTo>
                <a:lnTo>
                  <a:pt x="2967520" y="7619"/>
                </a:lnTo>
                <a:close/>
              </a:path>
              <a:path w="10659745" h="701675">
                <a:moveTo>
                  <a:pt x="3020860" y="7619"/>
                </a:moveTo>
                <a:lnTo>
                  <a:pt x="2990380" y="7619"/>
                </a:lnTo>
                <a:lnTo>
                  <a:pt x="2990380" y="0"/>
                </a:lnTo>
                <a:lnTo>
                  <a:pt x="3020860" y="0"/>
                </a:lnTo>
                <a:lnTo>
                  <a:pt x="3020860" y="7619"/>
                </a:lnTo>
                <a:close/>
              </a:path>
              <a:path w="10659745" h="701675">
                <a:moveTo>
                  <a:pt x="3074200" y="7619"/>
                </a:moveTo>
                <a:lnTo>
                  <a:pt x="3043720" y="7619"/>
                </a:lnTo>
                <a:lnTo>
                  <a:pt x="3043720" y="0"/>
                </a:lnTo>
                <a:lnTo>
                  <a:pt x="3074200" y="0"/>
                </a:lnTo>
                <a:lnTo>
                  <a:pt x="3074200" y="7619"/>
                </a:lnTo>
                <a:close/>
              </a:path>
              <a:path w="10659745" h="701675">
                <a:moveTo>
                  <a:pt x="3127540" y="7619"/>
                </a:moveTo>
                <a:lnTo>
                  <a:pt x="3097060" y="7619"/>
                </a:lnTo>
                <a:lnTo>
                  <a:pt x="3097060" y="0"/>
                </a:lnTo>
                <a:lnTo>
                  <a:pt x="3127540" y="0"/>
                </a:lnTo>
                <a:lnTo>
                  <a:pt x="3127540" y="7619"/>
                </a:lnTo>
                <a:close/>
              </a:path>
              <a:path w="10659745" h="701675">
                <a:moveTo>
                  <a:pt x="3180880" y="7619"/>
                </a:moveTo>
                <a:lnTo>
                  <a:pt x="3150400" y="7619"/>
                </a:lnTo>
                <a:lnTo>
                  <a:pt x="3150400" y="0"/>
                </a:lnTo>
                <a:lnTo>
                  <a:pt x="3180880" y="0"/>
                </a:lnTo>
                <a:lnTo>
                  <a:pt x="3180880" y="7619"/>
                </a:lnTo>
                <a:close/>
              </a:path>
              <a:path w="10659745" h="701675">
                <a:moveTo>
                  <a:pt x="3234220" y="7619"/>
                </a:moveTo>
                <a:lnTo>
                  <a:pt x="3203740" y="7619"/>
                </a:lnTo>
                <a:lnTo>
                  <a:pt x="3203740" y="0"/>
                </a:lnTo>
                <a:lnTo>
                  <a:pt x="3234220" y="0"/>
                </a:lnTo>
                <a:lnTo>
                  <a:pt x="3234220" y="7619"/>
                </a:lnTo>
                <a:close/>
              </a:path>
              <a:path w="10659745" h="701675">
                <a:moveTo>
                  <a:pt x="3287560" y="7619"/>
                </a:moveTo>
                <a:lnTo>
                  <a:pt x="3257080" y="7619"/>
                </a:lnTo>
                <a:lnTo>
                  <a:pt x="3257080" y="0"/>
                </a:lnTo>
                <a:lnTo>
                  <a:pt x="3287560" y="0"/>
                </a:lnTo>
                <a:lnTo>
                  <a:pt x="3287560" y="7619"/>
                </a:lnTo>
                <a:close/>
              </a:path>
              <a:path w="10659745" h="701675">
                <a:moveTo>
                  <a:pt x="3340900" y="7619"/>
                </a:moveTo>
                <a:lnTo>
                  <a:pt x="3310420" y="7619"/>
                </a:lnTo>
                <a:lnTo>
                  <a:pt x="3310420" y="0"/>
                </a:lnTo>
                <a:lnTo>
                  <a:pt x="3340900" y="0"/>
                </a:lnTo>
                <a:lnTo>
                  <a:pt x="3340900" y="7619"/>
                </a:lnTo>
                <a:close/>
              </a:path>
              <a:path w="10659745" h="701675">
                <a:moveTo>
                  <a:pt x="3394240" y="7619"/>
                </a:moveTo>
                <a:lnTo>
                  <a:pt x="3363760" y="7619"/>
                </a:lnTo>
                <a:lnTo>
                  <a:pt x="3363760" y="0"/>
                </a:lnTo>
                <a:lnTo>
                  <a:pt x="3394240" y="0"/>
                </a:lnTo>
                <a:lnTo>
                  <a:pt x="3394240" y="7619"/>
                </a:lnTo>
                <a:close/>
              </a:path>
              <a:path w="10659745" h="701675">
                <a:moveTo>
                  <a:pt x="3447580" y="7619"/>
                </a:moveTo>
                <a:lnTo>
                  <a:pt x="3417100" y="7619"/>
                </a:lnTo>
                <a:lnTo>
                  <a:pt x="3417100" y="0"/>
                </a:lnTo>
                <a:lnTo>
                  <a:pt x="3447580" y="0"/>
                </a:lnTo>
                <a:lnTo>
                  <a:pt x="3447580" y="7619"/>
                </a:lnTo>
                <a:close/>
              </a:path>
              <a:path w="10659745" h="701675">
                <a:moveTo>
                  <a:pt x="3500920" y="7619"/>
                </a:moveTo>
                <a:lnTo>
                  <a:pt x="3470440" y="7619"/>
                </a:lnTo>
                <a:lnTo>
                  <a:pt x="3470440" y="0"/>
                </a:lnTo>
                <a:lnTo>
                  <a:pt x="3500920" y="0"/>
                </a:lnTo>
                <a:lnTo>
                  <a:pt x="3500920" y="7619"/>
                </a:lnTo>
                <a:close/>
              </a:path>
              <a:path w="10659745" h="701675">
                <a:moveTo>
                  <a:pt x="3554260" y="7619"/>
                </a:moveTo>
                <a:lnTo>
                  <a:pt x="3523780" y="7619"/>
                </a:lnTo>
                <a:lnTo>
                  <a:pt x="3523780" y="0"/>
                </a:lnTo>
                <a:lnTo>
                  <a:pt x="3554260" y="0"/>
                </a:lnTo>
                <a:lnTo>
                  <a:pt x="3554260" y="7619"/>
                </a:lnTo>
                <a:close/>
              </a:path>
              <a:path w="10659745" h="701675">
                <a:moveTo>
                  <a:pt x="3607600" y="7619"/>
                </a:moveTo>
                <a:lnTo>
                  <a:pt x="3577120" y="7619"/>
                </a:lnTo>
                <a:lnTo>
                  <a:pt x="3577120" y="0"/>
                </a:lnTo>
                <a:lnTo>
                  <a:pt x="3607600" y="0"/>
                </a:lnTo>
                <a:lnTo>
                  <a:pt x="3607600" y="7619"/>
                </a:lnTo>
                <a:close/>
              </a:path>
              <a:path w="10659745" h="701675">
                <a:moveTo>
                  <a:pt x="3660940" y="7619"/>
                </a:moveTo>
                <a:lnTo>
                  <a:pt x="3630460" y="7619"/>
                </a:lnTo>
                <a:lnTo>
                  <a:pt x="3630460" y="0"/>
                </a:lnTo>
                <a:lnTo>
                  <a:pt x="3660940" y="0"/>
                </a:lnTo>
                <a:lnTo>
                  <a:pt x="3660940" y="7619"/>
                </a:lnTo>
                <a:close/>
              </a:path>
              <a:path w="10659745" h="701675">
                <a:moveTo>
                  <a:pt x="3714280" y="7619"/>
                </a:moveTo>
                <a:lnTo>
                  <a:pt x="3683800" y="7619"/>
                </a:lnTo>
                <a:lnTo>
                  <a:pt x="3683800" y="0"/>
                </a:lnTo>
                <a:lnTo>
                  <a:pt x="3714280" y="0"/>
                </a:lnTo>
                <a:lnTo>
                  <a:pt x="3714280" y="7619"/>
                </a:lnTo>
                <a:close/>
              </a:path>
              <a:path w="10659745" h="701675">
                <a:moveTo>
                  <a:pt x="3767620" y="7619"/>
                </a:moveTo>
                <a:lnTo>
                  <a:pt x="3737140" y="7619"/>
                </a:lnTo>
                <a:lnTo>
                  <a:pt x="3737140" y="0"/>
                </a:lnTo>
                <a:lnTo>
                  <a:pt x="3767620" y="0"/>
                </a:lnTo>
                <a:lnTo>
                  <a:pt x="3767620" y="7619"/>
                </a:lnTo>
                <a:close/>
              </a:path>
              <a:path w="10659745" h="701675">
                <a:moveTo>
                  <a:pt x="3820960" y="7619"/>
                </a:moveTo>
                <a:lnTo>
                  <a:pt x="3790480" y="7619"/>
                </a:lnTo>
                <a:lnTo>
                  <a:pt x="3790480" y="0"/>
                </a:lnTo>
                <a:lnTo>
                  <a:pt x="3820960" y="0"/>
                </a:lnTo>
                <a:lnTo>
                  <a:pt x="3820960" y="7619"/>
                </a:lnTo>
                <a:close/>
              </a:path>
              <a:path w="10659745" h="701675">
                <a:moveTo>
                  <a:pt x="3874300" y="7619"/>
                </a:moveTo>
                <a:lnTo>
                  <a:pt x="3843820" y="7619"/>
                </a:lnTo>
                <a:lnTo>
                  <a:pt x="3843820" y="0"/>
                </a:lnTo>
                <a:lnTo>
                  <a:pt x="3874300" y="0"/>
                </a:lnTo>
                <a:lnTo>
                  <a:pt x="3874300" y="7619"/>
                </a:lnTo>
                <a:close/>
              </a:path>
              <a:path w="10659745" h="701675">
                <a:moveTo>
                  <a:pt x="3927640" y="7619"/>
                </a:moveTo>
                <a:lnTo>
                  <a:pt x="3897160" y="7619"/>
                </a:lnTo>
                <a:lnTo>
                  <a:pt x="3897160" y="0"/>
                </a:lnTo>
                <a:lnTo>
                  <a:pt x="3927640" y="0"/>
                </a:lnTo>
                <a:lnTo>
                  <a:pt x="3927640" y="7619"/>
                </a:lnTo>
                <a:close/>
              </a:path>
              <a:path w="10659745" h="701675">
                <a:moveTo>
                  <a:pt x="3980980" y="7619"/>
                </a:moveTo>
                <a:lnTo>
                  <a:pt x="3950500" y="7619"/>
                </a:lnTo>
                <a:lnTo>
                  <a:pt x="3950500" y="0"/>
                </a:lnTo>
                <a:lnTo>
                  <a:pt x="3980980" y="0"/>
                </a:lnTo>
                <a:lnTo>
                  <a:pt x="3980980" y="7619"/>
                </a:lnTo>
                <a:close/>
              </a:path>
              <a:path w="10659745" h="701675">
                <a:moveTo>
                  <a:pt x="4034320" y="7619"/>
                </a:moveTo>
                <a:lnTo>
                  <a:pt x="4003840" y="7619"/>
                </a:lnTo>
                <a:lnTo>
                  <a:pt x="4003840" y="0"/>
                </a:lnTo>
                <a:lnTo>
                  <a:pt x="4034320" y="0"/>
                </a:lnTo>
                <a:lnTo>
                  <a:pt x="4034320" y="7619"/>
                </a:lnTo>
                <a:close/>
              </a:path>
              <a:path w="10659745" h="701675">
                <a:moveTo>
                  <a:pt x="4087660" y="7619"/>
                </a:moveTo>
                <a:lnTo>
                  <a:pt x="4057180" y="7619"/>
                </a:lnTo>
                <a:lnTo>
                  <a:pt x="4057180" y="0"/>
                </a:lnTo>
                <a:lnTo>
                  <a:pt x="4087660" y="0"/>
                </a:lnTo>
                <a:lnTo>
                  <a:pt x="4087660" y="7619"/>
                </a:lnTo>
                <a:close/>
              </a:path>
              <a:path w="10659745" h="701675">
                <a:moveTo>
                  <a:pt x="4141000" y="7619"/>
                </a:moveTo>
                <a:lnTo>
                  <a:pt x="4110520" y="7619"/>
                </a:lnTo>
                <a:lnTo>
                  <a:pt x="4110520" y="0"/>
                </a:lnTo>
                <a:lnTo>
                  <a:pt x="4141000" y="0"/>
                </a:lnTo>
                <a:lnTo>
                  <a:pt x="4141000" y="7619"/>
                </a:lnTo>
                <a:close/>
              </a:path>
              <a:path w="10659745" h="701675">
                <a:moveTo>
                  <a:pt x="4194340" y="7619"/>
                </a:moveTo>
                <a:lnTo>
                  <a:pt x="4163860" y="7619"/>
                </a:lnTo>
                <a:lnTo>
                  <a:pt x="4163860" y="0"/>
                </a:lnTo>
                <a:lnTo>
                  <a:pt x="4194340" y="0"/>
                </a:lnTo>
                <a:lnTo>
                  <a:pt x="4194340" y="7619"/>
                </a:lnTo>
                <a:close/>
              </a:path>
              <a:path w="10659745" h="701675">
                <a:moveTo>
                  <a:pt x="4247680" y="7619"/>
                </a:moveTo>
                <a:lnTo>
                  <a:pt x="4217200" y="7619"/>
                </a:lnTo>
                <a:lnTo>
                  <a:pt x="4217200" y="0"/>
                </a:lnTo>
                <a:lnTo>
                  <a:pt x="4247680" y="0"/>
                </a:lnTo>
                <a:lnTo>
                  <a:pt x="4247680" y="7619"/>
                </a:lnTo>
                <a:close/>
              </a:path>
              <a:path w="10659745" h="701675">
                <a:moveTo>
                  <a:pt x="4301020" y="7619"/>
                </a:moveTo>
                <a:lnTo>
                  <a:pt x="4270540" y="7619"/>
                </a:lnTo>
                <a:lnTo>
                  <a:pt x="4270540" y="0"/>
                </a:lnTo>
                <a:lnTo>
                  <a:pt x="4301020" y="0"/>
                </a:lnTo>
                <a:lnTo>
                  <a:pt x="4301020" y="7619"/>
                </a:lnTo>
                <a:close/>
              </a:path>
              <a:path w="10659745" h="701675">
                <a:moveTo>
                  <a:pt x="4354360" y="7619"/>
                </a:moveTo>
                <a:lnTo>
                  <a:pt x="4323880" y="7619"/>
                </a:lnTo>
                <a:lnTo>
                  <a:pt x="4323880" y="0"/>
                </a:lnTo>
                <a:lnTo>
                  <a:pt x="4354360" y="0"/>
                </a:lnTo>
                <a:lnTo>
                  <a:pt x="4354360" y="7619"/>
                </a:lnTo>
                <a:close/>
              </a:path>
              <a:path w="10659745" h="701675">
                <a:moveTo>
                  <a:pt x="4407700" y="7619"/>
                </a:moveTo>
                <a:lnTo>
                  <a:pt x="4377220" y="7619"/>
                </a:lnTo>
                <a:lnTo>
                  <a:pt x="4377220" y="0"/>
                </a:lnTo>
                <a:lnTo>
                  <a:pt x="4407700" y="0"/>
                </a:lnTo>
                <a:lnTo>
                  <a:pt x="4407700" y="7619"/>
                </a:lnTo>
                <a:close/>
              </a:path>
              <a:path w="10659745" h="701675">
                <a:moveTo>
                  <a:pt x="4461040" y="7619"/>
                </a:moveTo>
                <a:lnTo>
                  <a:pt x="4430560" y="7619"/>
                </a:lnTo>
                <a:lnTo>
                  <a:pt x="4430560" y="0"/>
                </a:lnTo>
                <a:lnTo>
                  <a:pt x="4461040" y="0"/>
                </a:lnTo>
                <a:lnTo>
                  <a:pt x="4461040" y="7619"/>
                </a:lnTo>
                <a:close/>
              </a:path>
              <a:path w="10659745" h="701675">
                <a:moveTo>
                  <a:pt x="4514380" y="7619"/>
                </a:moveTo>
                <a:lnTo>
                  <a:pt x="4483900" y="7619"/>
                </a:lnTo>
                <a:lnTo>
                  <a:pt x="4483900" y="0"/>
                </a:lnTo>
                <a:lnTo>
                  <a:pt x="4514380" y="0"/>
                </a:lnTo>
                <a:lnTo>
                  <a:pt x="4514380" y="7619"/>
                </a:lnTo>
                <a:close/>
              </a:path>
              <a:path w="10659745" h="701675">
                <a:moveTo>
                  <a:pt x="4567720" y="7619"/>
                </a:moveTo>
                <a:lnTo>
                  <a:pt x="4537240" y="7619"/>
                </a:lnTo>
                <a:lnTo>
                  <a:pt x="4537240" y="0"/>
                </a:lnTo>
                <a:lnTo>
                  <a:pt x="4567720" y="0"/>
                </a:lnTo>
                <a:lnTo>
                  <a:pt x="4567720" y="7619"/>
                </a:lnTo>
                <a:close/>
              </a:path>
              <a:path w="10659745" h="701675">
                <a:moveTo>
                  <a:pt x="4621060" y="7619"/>
                </a:moveTo>
                <a:lnTo>
                  <a:pt x="4590580" y="7619"/>
                </a:lnTo>
                <a:lnTo>
                  <a:pt x="4590580" y="0"/>
                </a:lnTo>
                <a:lnTo>
                  <a:pt x="4621060" y="0"/>
                </a:lnTo>
                <a:lnTo>
                  <a:pt x="4621060" y="7619"/>
                </a:lnTo>
                <a:close/>
              </a:path>
              <a:path w="10659745" h="701675">
                <a:moveTo>
                  <a:pt x="4674400" y="7619"/>
                </a:moveTo>
                <a:lnTo>
                  <a:pt x="4643920" y="7619"/>
                </a:lnTo>
                <a:lnTo>
                  <a:pt x="4643920" y="0"/>
                </a:lnTo>
                <a:lnTo>
                  <a:pt x="4674400" y="0"/>
                </a:lnTo>
                <a:lnTo>
                  <a:pt x="4674400" y="7619"/>
                </a:lnTo>
                <a:close/>
              </a:path>
              <a:path w="10659745" h="701675">
                <a:moveTo>
                  <a:pt x="4727740" y="7619"/>
                </a:moveTo>
                <a:lnTo>
                  <a:pt x="4697260" y="7619"/>
                </a:lnTo>
                <a:lnTo>
                  <a:pt x="4697260" y="0"/>
                </a:lnTo>
                <a:lnTo>
                  <a:pt x="4727740" y="0"/>
                </a:lnTo>
                <a:lnTo>
                  <a:pt x="4727740" y="7619"/>
                </a:lnTo>
                <a:close/>
              </a:path>
              <a:path w="10659745" h="701675">
                <a:moveTo>
                  <a:pt x="4781080" y="7619"/>
                </a:moveTo>
                <a:lnTo>
                  <a:pt x="4750600" y="7619"/>
                </a:lnTo>
                <a:lnTo>
                  <a:pt x="4750600" y="0"/>
                </a:lnTo>
                <a:lnTo>
                  <a:pt x="4781080" y="0"/>
                </a:lnTo>
                <a:lnTo>
                  <a:pt x="4781080" y="7619"/>
                </a:lnTo>
                <a:close/>
              </a:path>
              <a:path w="10659745" h="701675">
                <a:moveTo>
                  <a:pt x="4834420" y="7619"/>
                </a:moveTo>
                <a:lnTo>
                  <a:pt x="4803940" y="7619"/>
                </a:lnTo>
                <a:lnTo>
                  <a:pt x="4803940" y="0"/>
                </a:lnTo>
                <a:lnTo>
                  <a:pt x="4834420" y="0"/>
                </a:lnTo>
                <a:lnTo>
                  <a:pt x="4834420" y="7619"/>
                </a:lnTo>
                <a:close/>
              </a:path>
              <a:path w="10659745" h="701675">
                <a:moveTo>
                  <a:pt x="4887760" y="7619"/>
                </a:moveTo>
                <a:lnTo>
                  <a:pt x="4857280" y="7619"/>
                </a:lnTo>
                <a:lnTo>
                  <a:pt x="4857280" y="0"/>
                </a:lnTo>
                <a:lnTo>
                  <a:pt x="4887760" y="0"/>
                </a:lnTo>
                <a:lnTo>
                  <a:pt x="4887760" y="7619"/>
                </a:lnTo>
                <a:close/>
              </a:path>
              <a:path w="10659745" h="701675">
                <a:moveTo>
                  <a:pt x="4941100" y="7619"/>
                </a:moveTo>
                <a:lnTo>
                  <a:pt x="4910620" y="7619"/>
                </a:lnTo>
                <a:lnTo>
                  <a:pt x="4910620" y="0"/>
                </a:lnTo>
                <a:lnTo>
                  <a:pt x="4941100" y="0"/>
                </a:lnTo>
                <a:lnTo>
                  <a:pt x="4941100" y="7619"/>
                </a:lnTo>
                <a:close/>
              </a:path>
              <a:path w="10659745" h="701675">
                <a:moveTo>
                  <a:pt x="4994440" y="7619"/>
                </a:moveTo>
                <a:lnTo>
                  <a:pt x="4963960" y="7619"/>
                </a:lnTo>
                <a:lnTo>
                  <a:pt x="4963960" y="0"/>
                </a:lnTo>
                <a:lnTo>
                  <a:pt x="4994440" y="0"/>
                </a:lnTo>
                <a:lnTo>
                  <a:pt x="4994440" y="7619"/>
                </a:lnTo>
                <a:close/>
              </a:path>
              <a:path w="10659745" h="701675">
                <a:moveTo>
                  <a:pt x="5047780" y="7619"/>
                </a:moveTo>
                <a:lnTo>
                  <a:pt x="5017300" y="7619"/>
                </a:lnTo>
                <a:lnTo>
                  <a:pt x="5017300" y="0"/>
                </a:lnTo>
                <a:lnTo>
                  <a:pt x="5047780" y="0"/>
                </a:lnTo>
                <a:lnTo>
                  <a:pt x="5047780" y="7619"/>
                </a:lnTo>
                <a:close/>
              </a:path>
              <a:path w="10659745" h="701675">
                <a:moveTo>
                  <a:pt x="5101120" y="7619"/>
                </a:moveTo>
                <a:lnTo>
                  <a:pt x="5070640" y="7619"/>
                </a:lnTo>
                <a:lnTo>
                  <a:pt x="5070640" y="0"/>
                </a:lnTo>
                <a:lnTo>
                  <a:pt x="5101120" y="0"/>
                </a:lnTo>
                <a:lnTo>
                  <a:pt x="5101120" y="7619"/>
                </a:lnTo>
                <a:close/>
              </a:path>
              <a:path w="10659745" h="701675">
                <a:moveTo>
                  <a:pt x="5154460" y="7619"/>
                </a:moveTo>
                <a:lnTo>
                  <a:pt x="5123980" y="7619"/>
                </a:lnTo>
                <a:lnTo>
                  <a:pt x="5123980" y="0"/>
                </a:lnTo>
                <a:lnTo>
                  <a:pt x="5154460" y="0"/>
                </a:lnTo>
                <a:lnTo>
                  <a:pt x="5154460" y="7619"/>
                </a:lnTo>
                <a:close/>
              </a:path>
              <a:path w="10659745" h="701675">
                <a:moveTo>
                  <a:pt x="5207800" y="7619"/>
                </a:moveTo>
                <a:lnTo>
                  <a:pt x="5177320" y="7619"/>
                </a:lnTo>
                <a:lnTo>
                  <a:pt x="5177320" y="0"/>
                </a:lnTo>
                <a:lnTo>
                  <a:pt x="5207800" y="0"/>
                </a:lnTo>
                <a:lnTo>
                  <a:pt x="5207800" y="7619"/>
                </a:lnTo>
                <a:close/>
              </a:path>
              <a:path w="10659745" h="701675">
                <a:moveTo>
                  <a:pt x="5261140" y="7619"/>
                </a:moveTo>
                <a:lnTo>
                  <a:pt x="5230660" y="7619"/>
                </a:lnTo>
                <a:lnTo>
                  <a:pt x="5230660" y="0"/>
                </a:lnTo>
                <a:lnTo>
                  <a:pt x="5261140" y="0"/>
                </a:lnTo>
                <a:lnTo>
                  <a:pt x="5261140" y="7619"/>
                </a:lnTo>
                <a:close/>
              </a:path>
              <a:path w="10659745" h="701675">
                <a:moveTo>
                  <a:pt x="5314480" y="7619"/>
                </a:moveTo>
                <a:lnTo>
                  <a:pt x="5284000" y="7619"/>
                </a:lnTo>
                <a:lnTo>
                  <a:pt x="5284000" y="0"/>
                </a:lnTo>
                <a:lnTo>
                  <a:pt x="5314480" y="0"/>
                </a:lnTo>
                <a:lnTo>
                  <a:pt x="5314480" y="7619"/>
                </a:lnTo>
                <a:close/>
              </a:path>
              <a:path w="10659745" h="701675">
                <a:moveTo>
                  <a:pt x="5367820" y="7619"/>
                </a:moveTo>
                <a:lnTo>
                  <a:pt x="5337340" y="7619"/>
                </a:lnTo>
                <a:lnTo>
                  <a:pt x="5337340" y="0"/>
                </a:lnTo>
                <a:lnTo>
                  <a:pt x="5367820" y="0"/>
                </a:lnTo>
                <a:lnTo>
                  <a:pt x="5367820" y="7619"/>
                </a:lnTo>
                <a:close/>
              </a:path>
              <a:path w="10659745" h="701675">
                <a:moveTo>
                  <a:pt x="5421160" y="7619"/>
                </a:moveTo>
                <a:lnTo>
                  <a:pt x="5390680" y="7619"/>
                </a:lnTo>
                <a:lnTo>
                  <a:pt x="5390680" y="0"/>
                </a:lnTo>
                <a:lnTo>
                  <a:pt x="5421160" y="0"/>
                </a:lnTo>
                <a:lnTo>
                  <a:pt x="5421160" y="7619"/>
                </a:lnTo>
                <a:close/>
              </a:path>
              <a:path w="10659745" h="701675">
                <a:moveTo>
                  <a:pt x="5474500" y="7619"/>
                </a:moveTo>
                <a:lnTo>
                  <a:pt x="5444020" y="7619"/>
                </a:lnTo>
                <a:lnTo>
                  <a:pt x="5444020" y="0"/>
                </a:lnTo>
                <a:lnTo>
                  <a:pt x="5474500" y="0"/>
                </a:lnTo>
                <a:lnTo>
                  <a:pt x="5474500" y="7619"/>
                </a:lnTo>
                <a:close/>
              </a:path>
              <a:path w="10659745" h="701675">
                <a:moveTo>
                  <a:pt x="5527840" y="7619"/>
                </a:moveTo>
                <a:lnTo>
                  <a:pt x="5497360" y="7619"/>
                </a:lnTo>
                <a:lnTo>
                  <a:pt x="5497360" y="0"/>
                </a:lnTo>
                <a:lnTo>
                  <a:pt x="5527840" y="0"/>
                </a:lnTo>
                <a:lnTo>
                  <a:pt x="5527840" y="7619"/>
                </a:lnTo>
                <a:close/>
              </a:path>
              <a:path w="10659745" h="701675">
                <a:moveTo>
                  <a:pt x="5581180" y="7619"/>
                </a:moveTo>
                <a:lnTo>
                  <a:pt x="5550700" y="7619"/>
                </a:lnTo>
                <a:lnTo>
                  <a:pt x="5550700" y="0"/>
                </a:lnTo>
                <a:lnTo>
                  <a:pt x="5581180" y="0"/>
                </a:lnTo>
                <a:lnTo>
                  <a:pt x="5581180" y="7619"/>
                </a:lnTo>
                <a:close/>
              </a:path>
              <a:path w="10659745" h="701675">
                <a:moveTo>
                  <a:pt x="5634520" y="7619"/>
                </a:moveTo>
                <a:lnTo>
                  <a:pt x="5604040" y="7619"/>
                </a:lnTo>
                <a:lnTo>
                  <a:pt x="5604040" y="0"/>
                </a:lnTo>
                <a:lnTo>
                  <a:pt x="5634520" y="0"/>
                </a:lnTo>
                <a:lnTo>
                  <a:pt x="5634520" y="7619"/>
                </a:lnTo>
                <a:close/>
              </a:path>
              <a:path w="10659745" h="701675">
                <a:moveTo>
                  <a:pt x="5687860" y="7619"/>
                </a:moveTo>
                <a:lnTo>
                  <a:pt x="5657380" y="7619"/>
                </a:lnTo>
                <a:lnTo>
                  <a:pt x="5657380" y="0"/>
                </a:lnTo>
                <a:lnTo>
                  <a:pt x="5687860" y="0"/>
                </a:lnTo>
                <a:lnTo>
                  <a:pt x="5687860" y="7619"/>
                </a:lnTo>
                <a:close/>
              </a:path>
              <a:path w="10659745" h="701675">
                <a:moveTo>
                  <a:pt x="5741200" y="7619"/>
                </a:moveTo>
                <a:lnTo>
                  <a:pt x="5710720" y="7619"/>
                </a:lnTo>
                <a:lnTo>
                  <a:pt x="5710720" y="0"/>
                </a:lnTo>
                <a:lnTo>
                  <a:pt x="5741200" y="0"/>
                </a:lnTo>
                <a:lnTo>
                  <a:pt x="5741200" y="7619"/>
                </a:lnTo>
                <a:close/>
              </a:path>
              <a:path w="10659745" h="701675">
                <a:moveTo>
                  <a:pt x="5794540" y="7619"/>
                </a:moveTo>
                <a:lnTo>
                  <a:pt x="5764060" y="7619"/>
                </a:lnTo>
                <a:lnTo>
                  <a:pt x="5764060" y="0"/>
                </a:lnTo>
                <a:lnTo>
                  <a:pt x="5794540" y="0"/>
                </a:lnTo>
                <a:lnTo>
                  <a:pt x="5794540" y="7619"/>
                </a:lnTo>
                <a:close/>
              </a:path>
              <a:path w="10659745" h="701675">
                <a:moveTo>
                  <a:pt x="5847880" y="7619"/>
                </a:moveTo>
                <a:lnTo>
                  <a:pt x="5817400" y="7619"/>
                </a:lnTo>
                <a:lnTo>
                  <a:pt x="5817400" y="0"/>
                </a:lnTo>
                <a:lnTo>
                  <a:pt x="5847880" y="0"/>
                </a:lnTo>
                <a:lnTo>
                  <a:pt x="5847880" y="7619"/>
                </a:lnTo>
                <a:close/>
              </a:path>
              <a:path w="10659745" h="701675">
                <a:moveTo>
                  <a:pt x="5901220" y="7619"/>
                </a:moveTo>
                <a:lnTo>
                  <a:pt x="5870740" y="7619"/>
                </a:lnTo>
                <a:lnTo>
                  <a:pt x="5870740" y="0"/>
                </a:lnTo>
                <a:lnTo>
                  <a:pt x="5901220" y="0"/>
                </a:lnTo>
                <a:lnTo>
                  <a:pt x="5901220" y="7619"/>
                </a:lnTo>
                <a:close/>
              </a:path>
              <a:path w="10659745" h="701675">
                <a:moveTo>
                  <a:pt x="5954560" y="7619"/>
                </a:moveTo>
                <a:lnTo>
                  <a:pt x="5924080" y="7619"/>
                </a:lnTo>
                <a:lnTo>
                  <a:pt x="5924080" y="0"/>
                </a:lnTo>
                <a:lnTo>
                  <a:pt x="5954560" y="0"/>
                </a:lnTo>
                <a:lnTo>
                  <a:pt x="5954560" y="7619"/>
                </a:lnTo>
                <a:close/>
              </a:path>
              <a:path w="10659745" h="701675">
                <a:moveTo>
                  <a:pt x="6007900" y="7619"/>
                </a:moveTo>
                <a:lnTo>
                  <a:pt x="5977420" y="7619"/>
                </a:lnTo>
                <a:lnTo>
                  <a:pt x="5977420" y="0"/>
                </a:lnTo>
                <a:lnTo>
                  <a:pt x="6007900" y="0"/>
                </a:lnTo>
                <a:lnTo>
                  <a:pt x="6007900" y="7619"/>
                </a:lnTo>
                <a:close/>
              </a:path>
              <a:path w="10659745" h="701675">
                <a:moveTo>
                  <a:pt x="6061240" y="7619"/>
                </a:moveTo>
                <a:lnTo>
                  <a:pt x="6030760" y="7619"/>
                </a:lnTo>
                <a:lnTo>
                  <a:pt x="6030760" y="0"/>
                </a:lnTo>
                <a:lnTo>
                  <a:pt x="6061240" y="0"/>
                </a:lnTo>
                <a:lnTo>
                  <a:pt x="6061240" y="7619"/>
                </a:lnTo>
                <a:close/>
              </a:path>
              <a:path w="10659745" h="701675">
                <a:moveTo>
                  <a:pt x="6114580" y="7619"/>
                </a:moveTo>
                <a:lnTo>
                  <a:pt x="6084100" y="7619"/>
                </a:lnTo>
                <a:lnTo>
                  <a:pt x="6084100" y="0"/>
                </a:lnTo>
                <a:lnTo>
                  <a:pt x="6114580" y="0"/>
                </a:lnTo>
                <a:lnTo>
                  <a:pt x="6114580" y="7619"/>
                </a:lnTo>
                <a:close/>
              </a:path>
              <a:path w="10659745" h="701675">
                <a:moveTo>
                  <a:pt x="6167920" y="7619"/>
                </a:moveTo>
                <a:lnTo>
                  <a:pt x="6137440" y="7619"/>
                </a:lnTo>
                <a:lnTo>
                  <a:pt x="6137440" y="0"/>
                </a:lnTo>
                <a:lnTo>
                  <a:pt x="6167920" y="0"/>
                </a:lnTo>
                <a:lnTo>
                  <a:pt x="6167920" y="7619"/>
                </a:lnTo>
                <a:close/>
              </a:path>
              <a:path w="10659745" h="701675">
                <a:moveTo>
                  <a:pt x="6221260" y="7619"/>
                </a:moveTo>
                <a:lnTo>
                  <a:pt x="6190780" y="7619"/>
                </a:lnTo>
                <a:lnTo>
                  <a:pt x="6190780" y="0"/>
                </a:lnTo>
                <a:lnTo>
                  <a:pt x="6221260" y="0"/>
                </a:lnTo>
                <a:lnTo>
                  <a:pt x="6221260" y="7619"/>
                </a:lnTo>
                <a:close/>
              </a:path>
              <a:path w="10659745" h="701675">
                <a:moveTo>
                  <a:pt x="6274600" y="7619"/>
                </a:moveTo>
                <a:lnTo>
                  <a:pt x="6244120" y="7619"/>
                </a:lnTo>
                <a:lnTo>
                  <a:pt x="6244120" y="0"/>
                </a:lnTo>
                <a:lnTo>
                  <a:pt x="6274600" y="0"/>
                </a:lnTo>
                <a:lnTo>
                  <a:pt x="6274600" y="7619"/>
                </a:lnTo>
                <a:close/>
              </a:path>
              <a:path w="10659745" h="701675">
                <a:moveTo>
                  <a:pt x="6327940" y="7619"/>
                </a:moveTo>
                <a:lnTo>
                  <a:pt x="6297460" y="7619"/>
                </a:lnTo>
                <a:lnTo>
                  <a:pt x="6297460" y="0"/>
                </a:lnTo>
                <a:lnTo>
                  <a:pt x="6327940" y="0"/>
                </a:lnTo>
                <a:lnTo>
                  <a:pt x="6327940" y="7619"/>
                </a:lnTo>
                <a:close/>
              </a:path>
              <a:path w="10659745" h="701675">
                <a:moveTo>
                  <a:pt x="6381280" y="7619"/>
                </a:moveTo>
                <a:lnTo>
                  <a:pt x="6350800" y="7619"/>
                </a:lnTo>
                <a:lnTo>
                  <a:pt x="6350800" y="0"/>
                </a:lnTo>
                <a:lnTo>
                  <a:pt x="6381280" y="0"/>
                </a:lnTo>
                <a:lnTo>
                  <a:pt x="6381280" y="7619"/>
                </a:lnTo>
                <a:close/>
              </a:path>
              <a:path w="10659745" h="701675">
                <a:moveTo>
                  <a:pt x="6434620" y="7619"/>
                </a:moveTo>
                <a:lnTo>
                  <a:pt x="6404140" y="7619"/>
                </a:lnTo>
                <a:lnTo>
                  <a:pt x="6404140" y="0"/>
                </a:lnTo>
                <a:lnTo>
                  <a:pt x="6434620" y="0"/>
                </a:lnTo>
                <a:lnTo>
                  <a:pt x="6434620" y="7619"/>
                </a:lnTo>
                <a:close/>
              </a:path>
              <a:path w="10659745" h="701675">
                <a:moveTo>
                  <a:pt x="6487960" y="7619"/>
                </a:moveTo>
                <a:lnTo>
                  <a:pt x="6457480" y="7619"/>
                </a:lnTo>
                <a:lnTo>
                  <a:pt x="6457480" y="0"/>
                </a:lnTo>
                <a:lnTo>
                  <a:pt x="6487960" y="0"/>
                </a:lnTo>
                <a:lnTo>
                  <a:pt x="6487960" y="7619"/>
                </a:lnTo>
                <a:close/>
              </a:path>
              <a:path w="10659745" h="701675">
                <a:moveTo>
                  <a:pt x="6541300" y="7619"/>
                </a:moveTo>
                <a:lnTo>
                  <a:pt x="6510820" y="7619"/>
                </a:lnTo>
                <a:lnTo>
                  <a:pt x="6510820" y="0"/>
                </a:lnTo>
                <a:lnTo>
                  <a:pt x="6541300" y="0"/>
                </a:lnTo>
                <a:lnTo>
                  <a:pt x="6541300" y="7619"/>
                </a:lnTo>
                <a:close/>
              </a:path>
              <a:path w="10659745" h="701675">
                <a:moveTo>
                  <a:pt x="6594640" y="7619"/>
                </a:moveTo>
                <a:lnTo>
                  <a:pt x="6564160" y="7619"/>
                </a:lnTo>
                <a:lnTo>
                  <a:pt x="6564160" y="0"/>
                </a:lnTo>
                <a:lnTo>
                  <a:pt x="6594640" y="0"/>
                </a:lnTo>
                <a:lnTo>
                  <a:pt x="6594640" y="7619"/>
                </a:lnTo>
                <a:close/>
              </a:path>
              <a:path w="10659745" h="701675">
                <a:moveTo>
                  <a:pt x="6647980" y="7619"/>
                </a:moveTo>
                <a:lnTo>
                  <a:pt x="6617500" y="7619"/>
                </a:lnTo>
                <a:lnTo>
                  <a:pt x="6617500" y="0"/>
                </a:lnTo>
                <a:lnTo>
                  <a:pt x="6647980" y="0"/>
                </a:lnTo>
                <a:lnTo>
                  <a:pt x="6647980" y="7619"/>
                </a:lnTo>
                <a:close/>
              </a:path>
              <a:path w="10659745" h="701675">
                <a:moveTo>
                  <a:pt x="6701320" y="7619"/>
                </a:moveTo>
                <a:lnTo>
                  <a:pt x="6670840" y="7619"/>
                </a:lnTo>
                <a:lnTo>
                  <a:pt x="6670840" y="0"/>
                </a:lnTo>
                <a:lnTo>
                  <a:pt x="6701320" y="0"/>
                </a:lnTo>
                <a:lnTo>
                  <a:pt x="6701320" y="7619"/>
                </a:lnTo>
                <a:close/>
              </a:path>
              <a:path w="10659745" h="701675">
                <a:moveTo>
                  <a:pt x="6754660" y="7619"/>
                </a:moveTo>
                <a:lnTo>
                  <a:pt x="6724180" y="7619"/>
                </a:lnTo>
                <a:lnTo>
                  <a:pt x="6724180" y="0"/>
                </a:lnTo>
                <a:lnTo>
                  <a:pt x="6754660" y="0"/>
                </a:lnTo>
                <a:lnTo>
                  <a:pt x="6754660" y="7619"/>
                </a:lnTo>
                <a:close/>
              </a:path>
              <a:path w="10659745" h="701675">
                <a:moveTo>
                  <a:pt x="6808000" y="7619"/>
                </a:moveTo>
                <a:lnTo>
                  <a:pt x="6777520" y="7619"/>
                </a:lnTo>
                <a:lnTo>
                  <a:pt x="6777520" y="0"/>
                </a:lnTo>
                <a:lnTo>
                  <a:pt x="6808000" y="0"/>
                </a:lnTo>
                <a:lnTo>
                  <a:pt x="6808000" y="7619"/>
                </a:lnTo>
                <a:close/>
              </a:path>
              <a:path w="10659745" h="701675">
                <a:moveTo>
                  <a:pt x="6861340" y="7619"/>
                </a:moveTo>
                <a:lnTo>
                  <a:pt x="6830860" y="7619"/>
                </a:lnTo>
                <a:lnTo>
                  <a:pt x="6830860" y="0"/>
                </a:lnTo>
                <a:lnTo>
                  <a:pt x="6861340" y="0"/>
                </a:lnTo>
                <a:lnTo>
                  <a:pt x="6861340" y="7619"/>
                </a:lnTo>
                <a:close/>
              </a:path>
              <a:path w="10659745" h="701675">
                <a:moveTo>
                  <a:pt x="6914680" y="7619"/>
                </a:moveTo>
                <a:lnTo>
                  <a:pt x="6884200" y="7619"/>
                </a:lnTo>
                <a:lnTo>
                  <a:pt x="6884200" y="0"/>
                </a:lnTo>
                <a:lnTo>
                  <a:pt x="6914680" y="0"/>
                </a:lnTo>
                <a:lnTo>
                  <a:pt x="6914680" y="7619"/>
                </a:lnTo>
                <a:close/>
              </a:path>
              <a:path w="10659745" h="701675">
                <a:moveTo>
                  <a:pt x="6968020" y="7619"/>
                </a:moveTo>
                <a:lnTo>
                  <a:pt x="6937540" y="7619"/>
                </a:lnTo>
                <a:lnTo>
                  <a:pt x="6937540" y="0"/>
                </a:lnTo>
                <a:lnTo>
                  <a:pt x="6968020" y="0"/>
                </a:lnTo>
                <a:lnTo>
                  <a:pt x="6968020" y="7619"/>
                </a:lnTo>
                <a:close/>
              </a:path>
              <a:path w="10659745" h="701675">
                <a:moveTo>
                  <a:pt x="7021360" y="7619"/>
                </a:moveTo>
                <a:lnTo>
                  <a:pt x="6990880" y="7619"/>
                </a:lnTo>
                <a:lnTo>
                  <a:pt x="6990880" y="0"/>
                </a:lnTo>
                <a:lnTo>
                  <a:pt x="7021360" y="0"/>
                </a:lnTo>
                <a:lnTo>
                  <a:pt x="7021360" y="7619"/>
                </a:lnTo>
                <a:close/>
              </a:path>
              <a:path w="10659745" h="701675">
                <a:moveTo>
                  <a:pt x="7074700" y="7619"/>
                </a:moveTo>
                <a:lnTo>
                  <a:pt x="7044220" y="7619"/>
                </a:lnTo>
                <a:lnTo>
                  <a:pt x="7044220" y="0"/>
                </a:lnTo>
                <a:lnTo>
                  <a:pt x="7074700" y="0"/>
                </a:lnTo>
                <a:lnTo>
                  <a:pt x="7074700" y="7619"/>
                </a:lnTo>
                <a:close/>
              </a:path>
              <a:path w="10659745" h="701675">
                <a:moveTo>
                  <a:pt x="7128040" y="7619"/>
                </a:moveTo>
                <a:lnTo>
                  <a:pt x="7097560" y="7619"/>
                </a:lnTo>
                <a:lnTo>
                  <a:pt x="7097560" y="0"/>
                </a:lnTo>
                <a:lnTo>
                  <a:pt x="7128040" y="0"/>
                </a:lnTo>
                <a:lnTo>
                  <a:pt x="7128040" y="7619"/>
                </a:lnTo>
                <a:close/>
              </a:path>
              <a:path w="10659745" h="701675">
                <a:moveTo>
                  <a:pt x="7181380" y="7619"/>
                </a:moveTo>
                <a:lnTo>
                  <a:pt x="7150900" y="7619"/>
                </a:lnTo>
                <a:lnTo>
                  <a:pt x="7150900" y="0"/>
                </a:lnTo>
                <a:lnTo>
                  <a:pt x="7181380" y="0"/>
                </a:lnTo>
                <a:lnTo>
                  <a:pt x="7181380" y="7619"/>
                </a:lnTo>
                <a:close/>
              </a:path>
              <a:path w="10659745" h="701675">
                <a:moveTo>
                  <a:pt x="7234720" y="7619"/>
                </a:moveTo>
                <a:lnTo>
                  <a:pt x="7204240" y="7619"/>
                </a:lnTo>
                <a:lnTo>
                  <a:pt x="7204240" y="0"/>
                </a:lnTo>
                <a:lnTo>
                  <a:pt x="7234720" y="0"/>
                </a:lnTo>
                <a:lnTo>
                  <a:pt x="7234720" y="7619"/>
                </a:lnTo>
                <a:close/>
              </a:path>
              <a:path w="10659745" h="701675">
                <a:moveTo>
                  <a:pt x="7288060" y="7619"/>
                </a:moveTo>
                <a:lnTo>
                  <a:pt x="7257580" y="7619"/>
                </a:lnTo>
                <a:lnTo>
                  <a:pt x="7257580" y="0"/>
                </a:lnTo>
                <a:lnTo>
                  <a:pt x="7288060" y="0"/>
                </a:lnTo>
                <a:lnTo>
                  <a:pt x="7288060" y="7619"/>
                </a:lnTo>
                <a:close/>
              </a:path>
              <a:path w="10659745" h="701675">
                <a:moveTo>
                  <a:pt x="7341400" y="7619"/>
                </a:moveTo>
                <a:lnTo>
                  <a:pt x="7310920" y="7619"/>
                </a:lnTo>
                <a:lnTo>
                  <a:pt x="7310920" y="0"/>
                </a:lnTo>
                <a:lnTo>
                  <a:pt x="7341400" y="0"/>
                </a:lnTo>
                <a:lnTo>
                  <a:pt x="7341400" y="7619"/>
                </a:lnTo>
                <a:close/>
              </a:path>
              <a:path w="10659745" h="701675">
                <a:moveTo>
                  <a:pt x="7394740" y="7619"/>
                </a:moveTo>
                <a:lnTo>
                  <a:pt x="7364260" y="7619"/>
                </a:lnTo>
                <a:lnTo>
                  <a:pt x="7364260" y="0"/>
                </a:lnTo>
                <a:lnTo>
                  <a:pt x="7394740" y="0"/>
                </a:lnTo>
                <a:lnTo>
                  <a:pt x="7394740" y="7619"/>
                </a:lnTo>
                <a:close/>
              </a:path>
              <a:path w="10659745" h="701675">
                <a:moveTo>
                  <a:pt x="7448080" y="7619"/>
                </a:moveTo>
                <a:lnTo>
                  <a:pt x="7417600" y="7619"/>
                </a:lnTo>
                <a:lnTo>
                  <a:pt x="7417600" y="0"/>
                </a:lnTo>
                <a:lnTo>
                  <a:pt x="7448080" y="0"/>
                </a:lnTo>
                <a:lnTo>
                  <a:pt x="7448080" y="7619"/>
                </a:lnTo>
                <a:close/>
              </a:path>
              <a:path w="10659745" h="701675">
                <a:moveTo>
                  <a:pt x="7501420" y="7619"/>
                </a:moveTo>
                <a:lnTo>
                  <a:pt x="7470940" y="7619"/>
                </a:lnTo>
                <a:lnTo>
                  <a:pt x="7470940" y="0"/>
                </a:lnTo>
                <a:lnTo>
                  <a:pt x="7501420" y="0"/>
                </a:lnTo>
                <a:lnTo>
                  <a:pt x="7501420" y="7619"/>
                </a:lnTo>
                <a:close/>
              </a:path>
              <a:path w="10659745" h="701675">
                <a:moveTo>
                  <a:pt x="7554760" y="7619"/>
                </a:moveTo>
                <a:lnTo>
                  <a:pt x="7524280" y="7619"/>
                </a:lnTo>
                <a:lnTo>
                  <a:pt x="7524280" y="0"/>
                </a:lnTo>
                <a:lnTo>
                  <a:pt x="7554760" y="0"/>
                </a:lnTo>
                <a:lnTo>
                  <a:pt x="7554760" y="7619"/>
                </a:lnTo>
                <a:close/>
              </a:path>
              <a:path w="10659745" h="701675">
                <a:moveTo>
                  <a:pt x="7608100" y="7619"/>
                </a:moveTo>
                <a:lnTo>
                  <a:pt x="7577620" y="7619"/>
                </a:lnTo>
                <a:lnTo>
                  <a:pt x="7577620" y="0"/>
                </a:lnTo>
                <a:lnTo>
                  <a:pt x="7608100" y="0"/>
                </a:lnTo>
                <a:lnTo>
                  <a:pt x="7608100" y="7619"/>
                </a:lnTo>
                <a:close/>
              </a:path>
              <a:path w="10659745" h="701675">
                <a:moveTo>
                  <a:pt x="7661440" y="7619"/>
                </a:moveTo>
                <a:lnTo>
                  <a:pt x="7630960" y="7619"/>
                </a:lnTo>
                <a:lnTo>
                  <a:pt x="7630960" y="0"/>
                </a:lnTo>
                <a:lnTo>
                  <a:pt x="7661440" y="0"/>
                </a:lnTo>
                <a:lnTo>
                  <a:pt x="7661440" y="7619"/>
                </a:lnTo>
                <a:close/>
              </a:path>
              <a:path w="10659745" h="701675">
                <a:moveTo>
                  <a:pt x="7714780" y="7619"/>
                </a:moveTo>
                <a:lnTo>
                  <a:pt x="7684300" y="7619"/>
                </a:lnTo>
                <a:lnTo>
                  <a:pt x="7684300" y="0"/>
                </a:lnTo>
                <a:lnTo>
                  <a:pt x="7714780" y="0"/>
                </a:lnTo>
                <a:lnTo>
                  <a:pt x="7714780" y="7619"/>
                </a:lnTo>
                <a:close/>
              </a:path>
              <a:path w="10659745" h="701675">
                <a:moveTo>
                  <a:pt x="7768120" y="7619"/>
                </a:moveTo>
                <a:lnTo>
                  <a:pt x="7737640" y="7619"/>
                </a:lnTo>
                <a:lnTo>
                  <a:pt x="7737640" y="0"/>
                </a:lnTo>
                <a:lnTo>
                  <a:pt x="7768120" y="0"/>
                </a:lnTo>
                <a:lnTo>
                  <a:pt x="7768120" y="7619"/>
                </a:lnTo>
                <a:close/>
              </a:path>
              <a:path w="10659745" h="701675">
                <a:moveTo>
                  <a:pt x="7821460" y="7619"/>
                </a:moveTo>
                <a:lnTo>
                  <a:pt x="7790980" y="7619"/>
                </a:lnTo>
                <a:lnTo>
                  <a:pt x="7790980" y="0"/>
                </a:lnTo>
                <a:lnTo>
                  <a:pt x="7821460" y="0"/>
                </a:lnTo>
                <a:lnTo>
                  <a:pt x="7821460" y="7619"/>
                </a:lnTo>
                <a:close/>
              </a:path>
              <a:path w="10659745" h="701675">
                <a:moveTo>
                  <a:pt x="7874800" y="7619"/>
                </a:moveTo>
                <a:lnTo>
                  <a:pt x="7844320" y="7619"/>
                </a:lnTo>
                <a:lnTo>
                  <a:pt x="7844320" y="0"/>
                </a:lnTo>
                <a:lnTo>
                  <a:pt x="7874800" y="0"/>
                </a:lnTo>
                <a:lnTo>
                  <a:pt x="7874800" y="7619"/>
                </a:lnTo>
                <a:close/>
              </a:path>
              <a:path w="10659745" h="701675">
                <a:moveTo>
                  <a:pt x="7928140" y="7619"/>
                </a:moveTo>
                <a:lnTo>
                  <a:pt x="7897660" y="7619"/>
                </a:lnTo>
                <a:lnTo>
                  <a:pt x="7897660" y="0"/>
                </a:lnTo>
                <a:lnTo>
                  <a:pt x="7928140" y="0"/>
                </a:lnTo>
                <a:lnTo>
                  <a:pt x="7928140" y="7619"/>
                </a:lnTo>
                <a:close/>
              </a:path>
              <a:path w="10659745" h="701675">
                <a:moveTo>
                  <a:pt x="7981480" y="7619"/>
                </a:moveTo>
                <a:lnTo>
                  <a:pt x="7951000" y="7619"/>
                </a:lnTo>
                <a:lnTo>
                  <a:pt x="7951000" y="0"/>
                </a:lnTo>
                <a:lnTo>
                  <a:pt x="7981480" y="0"/>
                </a:lnTo>
                <a:lnTo>
                  <a:pt x="7981480" y="7619"/>
                </a:lnTo>
                <a:close/>
              </a:path>
              <a:path w="10659745" h="701675">
                <a:moveTo>
                  <a:pt x="8034820" y="7619"/>
                </a:moveTo>
                <a:lnTo>
                  <a:pt x="8004340" y="7619"/>
                </a:lnTo>
                <a:lnTo>
                  <a:pt x="8004340" y="0"/>
                </a:lnTo>
                <a:lnTo>
                  <a:pt x="8034820" y="0"/>
                </a:lnTo>
                <a:lnTo>
                  <a:pt x="8034820" y="7619"/>
                </a:lnTo>
                <a:close/>
              </a:path>
              <a:path w="10659745" h="701675">
                <a:moveTo>
                  <a:pt x="8088160" y="7619"/>
                </a:moveTo>
                <a:lnTo>
                  <a:pt x="8057680" y="7619"/>
                </a:lnTo>
                <a:lnTo>
                  <a:pt x="8057680" y="0"/>
                </a:lnTo>
                <a:lnTo>
                  <a:pt x="8088160" y="0"/>
                </a:lnTo>
                <a:lnTo>
                  <a:pt x="8088160" y="7619"/>
                </a:lnTo>
                <a:close/>
              </a:path>
              <a:path w="10659745" h="701675">
                <a:moveTo>
                  <a:pt x="8141500" y="7619"/>
                </a:moveTo>
                <a:lnTo>
                  <a:pt x="8111020" y="7619"/>
                </a:lnTo>
                <a:lnTo>
                  <a:pt x="8111020" y="0"/>
                </a:lnTo>
                <a:lnTo>
                  <a:pt x="8141500" y="0"/>
                </a:lnTo>
                <a:lnTo>
                  <a:pt x="8141500" y="7619"/>
                </a:lnTo>
                <a:close/>
              </a:path>
              <a:path w="10659745" h="701675">
                <a:moveTo>
                  <a:pt x="8194840" y="7619"/>
                </a:moveTo>
                <a:lnTo>
                  <a:pt x="8164360" y="7619"/>
                </a:lnTo>
                <a:lnTo>
                  <a:pt x="8164360" y="0"/>
                </a:lnTo>
                <a:lnTo>
                  <a:pt x="8194840" y="0"/>
                </a:lnTo>
                <a:lnTo>
                  <a:pt x="8194840" y="7619"/>
                </a:lnTo>
                <a:close/>
              </a:path>
              <a:path w="10659745" h="701675">
                <a:moveTo>
                  <a:pt x="8248180" y="7619"/>
                </a:moveTo>
                <a:lnTo>
                  <a:pt x="8217700" y="7619"/>
                </a:lnTo>
                <a:lnTo>
                  <a:pt x="8217700" y="0"/>
                </a:lnTo>
                <a:lnTo>
                  <a:pt x="8248180" y="0"/>
                </a:lnTo>
                <a:lnTo>
                  <a:pt x="8248180" y="7619"/>
                </a:lnTo>
                <a:close/>
              </a:path>
              <a:path w="10659745" h="701675">
                <a:moveTo>
                  <a:pt x="8301520" y="7619"/>
                </a:moveTo>
                <a:lnTo>
                  <a:pt x="8271040" y="7619"/>
                </a:lnTo>
                <a:lnTo>
                  <a:pt x="8271040" y="0"/>
                </a:lnTo>
                <a:lnTo>
                  <a:pt x="8301520" y="0"/>
                </a:lnTo>
                <a:lnTo>
                  <a:pt x="8301520" y="7619"/>
                </a:lnTo>
                <a:close/>
              </a:path>
              <a:path w="10659745" h="701675">
                <a:moveTo>
                  <a:pt x="8354860" y="7619"/>
                </a:moveTo>
                <a:lnTo>
                  <a:pt x="8324380" y="7619"/>
                </a:lnTo>
                <a:lnTo>
                  <a:pt x="8324380" y="0"/>
                </a:lnTo>
                <a:lnTo>
                  <a:pt x="8354860" y="0"/>
                </a:lnTo>
                <a:lnTo>
                  <a:pt x="8354860" y="7619"/>
                </a:lnTo>
                <a:close/>
              </a:path>
              <a:path w="10659745" h="701675">
                <a:moveTo>
                  <a:pt x="8408200" y="7619"/>
                </a:moveTo>
                <a:lnTo>
                  <a:pt x="8377720" y="7619"/>
                </a:lnTo>
                <a:lnTo>
                  <a:pt x="8377720" y="0"/>
                </a:lnTo>
                <a:lnTo>
                  <a:pt x="8408200" y="0"/>
                </a:lnTo>
                <a:lnTo>
                  <a:pt x="8408200" y="7619"/>
                </a:lnTo>
                <a:close/>
              </a:path>
              <a:path w="10659745" h="701675">
                <a:moveTo>
                  <a:pt x="8461540" y="7619"/>
                </a:moveTo>
                <a:lnTo>
                  <a:pt x="8431060" y="7619"/>
                </a:lnTo>
                <a:lnTo>
                  <a:pt x="8431060" y="0"/>
                </a:lnTo>
                <a:lnTo>
                  <a:pt x="8461540" y="0"/>
                </a:lnTo>
                <a:lnTo>
                  <a:pt x="8461540" y="7619"/>
                </a:lnTo>
                <a:close/>
              </a:path>
              <a:path w="10659745" h="701675">
                <a:moveTo>
                  <a:pt x="8514880" y="7619"/>
                </a:moveTo>
                <a:lnTo>
                  <a:pt x="8484400" y="7619"/>
                </a:lnTo>
                <a:lnTo>
                  <a:pt x="8484400" y="0"/>
                </a:lnTo>
                <a:lnTo>
                  <a:pt x="8514880" y="0"/>
                </a:lnTo>
                <a:lnTo>
                  <a:pt x="8514880" y="7619"/>
                </a:lnTo>
                <a:close/>
              </a:path>
              <a:path w="10659745" h="701675">
                <a:moveTo>
                  <a:pt x="8568220" y="7619"/>
                </a:moveTo>
                <a:lnTo>
                  <a:pt x="8537740" y="7619"/>
                </a:lnTo>
                <a:lnTo>
                  <a:pt x="8537740" y="0"/>
                </a:lnTo>
                <a:lnTo>
                  <a:pt x="8568220" y="0"/>
                </a:lnTo>
                <a:lnTo>
                  <a:pt x="8568220" y="7619"/>
                </a:lnTo>
                <a:close/>
              </a:path>
              <a:path w="10659745" h="701675">
                <a:moveTo>
                  <a:pt x="8621560" y="7619"/>
                </a:moveTo>
                <a:lnTo>
                  <a:pt x="8591080" y="7619"/>
                </a:lnTo>
                <a:lnTo>
                  <a:pt x="8591080" y="0"/>
                </a:lnTo>
                <a:lnTo>
                  <a:pt x="8621560" y="0"/>
                </a:lnTo>
                <a:lnTo>
                  <a:pt x="8621560" y="7619"/>
                </a:lnTo>
                <a:close/>
              </a:path>
              <a:path w="10659745" h="701675">
                <a:moveTo>
                  <a:pt x="8674900" y="7619"/>
                </a:moveTo>
                <a:lnTo>
                  <a:pt x="8644420" y="7619"/>
                </a:lnTo>
                <a:lnTo>
                  <a:pt x="8644420" y="0"/>
                </a:lnTo>
                <a:lnTo>
                  <a:pt x="8674900" y="0"/>
                </a:lnTo>
                <a:lnTo>
                  <a:pt x="8674900" y="7619"/>
                </a:lnTo>
                <a:close/>
              </a:path>
              <a:path w="10659745" h="701675">
                <a:moveTo>
                  <a:pt x="8728240" y="7619"/>
                </a:moveTo>
                <a:lnTo>
                  <a:pt x="8697760" y="7619"/>
                </a:lnTo>
                <a:lnTo>
                  <a:pt x="8697760" y="0"/>
                </a:lnTo>
                <a:lnTo>
                  <a:pt x="8728240" y="0"/>
                </a:lnTo>
                <a:lnTo>
                  <a:pt x="8728240" y="7619"/>
                </a:lnTo>
                <a:close/>
              </a:path>
              <a:path w="10659745" h="701675">
                <a:moveTo>
                  <a:pt x="8781580" y="7619"/>
                </a:moveTo>
                <a:lnTo>
                  <a:pt x="8751100" y="7619"/>
                </a:lnTo>
                <a:lnTo>
                  <a:pt x="8751100" y="0"/>
                </a:lnTo>
                <a:lnTo>
                  <a:pt x="8781580" y="0"/>
                </a:lnTo>
                <a:lnTo>
                  <a:pt x="8781580" y="7619"/>
                </a:lnTo>
                <a:close/>
              </a:path>
              <a:path w="10659745" h="701675">
                <a:moveTo>
                  <a:pt x="8834920" y="7619"/>
                </a:moveTo>
                <a:lnTo>
                  <a:pt x="8804440" y="7619"/>
                </a:lnTo>
                <a:lnTo>
                  <a:pt x="8804440" y="0"/>
                </a:lnTo>
                <a:lnTo>
                  <a:pt x="8834920" y="0"/>
                </a:lnTo>
                <a:lnTo>
                  <a:pt x="8834920" y="7619"/>
                </a:lnTo>
                <a:close/>
              </a:path>
              <a:path w="10659745" h="701675">
                <a:moveTo>
                  <a:pt x="8888260" y="7619"/>
                </a:moveTo>
                <a:lnTo>
                  <a:pt x="8857780" y="7619"/>
                </a:lnTo>
                <a:lnTo>
                  <a:pt x="8857780" y="0"/>
                </a:lnTo>
                <a:lnTo>
                  <a:pt x="8888260" y="0"/>
                </a:lnTo>
                <a:lnTo>
                  <a:pt x="8888260" y="7619"/>
                </a:lnTo>
                <a:close/>
              </a:path>
              <a:path w="10659745" h="701675">
                <a:moveTo>
                  <a:pt x="8941600" y="7619"/>
                </a:moveTo>
                <a:lnTo>
                  <a:pt x="8911120" y="7619"/>
                </a:lnTo>
                <a:lnTo>
                  <a:pt x="8911120" y="0"/>
                </a:lnTo>
                <a:lnTo>
                  <a:pt x="8941600" y="0"/>
                </a:lnTo>
                <a:lnTo>
                  <a:pt x="8941600" y="7619"/>
                </a:lnTo>
                <a:close/>
              </a:path>
              <a:path w="10659745" h="701675">
                <a:moveTo>
                  <a:pt x="8994940" y="7619"/>
                </a:moveTo>
                <a:lnTo>
                  <a:pt x="8964460" y="7619"/>
                </a:lnTo>
                <a:lnTo>
                  <a:pt x="8964460" y="0"/>
                </a:lnTo>
                <a:lnTo>
                  <a:pt x="8994940" y="0"/>
                </a:lnTo>
                <a:lnTo>
                  <a:pt x="8994940" y="7619"/>
                </a:lnTo>
                <a:close/>
              </a:path>
              <a:path w="10659745" h="701675">
                <a:moveTo>
                  <a:pt x="9048280" y="7619"/>
                </a:moveTo>
                <a:lnTo>
                  <a:pt x="9017800" y="7619"/>
                </a:lnTo>
                <a:lnTo>
                  <a:pt x="9017800" y="0"/>
                </a:lnTo>
                <a:lnTo>
                  <a:pt x="9048280" y="0"/>
                </a:lnTo>
                <a:lnTo>
                  <a:pt x="9048280" y="7619"/>
                </a:lnTo>
                <a:close/>
              </a:path>
              <a:path w="10659745" h="701675">
                <a:moveTo>
                  <a:pt x="9101620" y="7619"/>
                </a:moveTo>
                <a:lnTo>
                  <a:pt x="9071140" y="7619"/>
                </a:lnTo>
                <a:lnTo>
                  <a:pt x="9071140" y="0"/>
                </a:lnTo>
                <a:lnTo>
                  <a:pt x="9101620" y="0"/>
                </a:lnTo>
                <a:lnTo>
                  <a:pt x="9101620" y="7619"/>
                </a:lnTo>
                <a:close/>
              </a:path>
              <a:path w="10659745" h="701675">
                <a:moveTo>
                  <a:pt x="9154960" y="7619"/>
                </a:moveTo>
                <a:lnTo>
                  <a:pt x="9124480" y="7619"/>
                </a:lnTo>
                <a:lnTo>
                  <a:pt x="9124480" y="0"/>
                </a:lnTo>
                <a:lnTo>
                  <a:pt x="9154960" y="0"/>
                </a:lnTo>
                <a:lnTo>
                  <a:pt x="9154960" y="7619"/>
                </a:lnTo>
                <a:close/>
              </a:path>
              <a:path w="10659745" h="701675">
                <a:moveTo>
                  <a:pt x="9208300" y="7619"/>
                </a:moveTo>
                <a:lnTo>
                  <a:pt x="9177820" y="7619"/>
                </a:lnTo>
                <a:lnTo>
                  <a:pt x="9177820" y="0"/>
                </a:lnTo>
                <a:lnTo>
                  <a:pt x="9208300" y="0"/>
                </a:lnTo>
                <a:lnTo>
                  <a:pt x="9208300" y="7619"/>
                </a:lnTo>
                <a:close/>
              </a:path>
              <a:path w="10659745" h="701675">
                <a:moveTo>
                  <a:pt x="9261640" y="7619"/>
                </a:moveTo>
                <a:lnTo>
                  <a:pt x="9231160" y="7619"/>
                </a:lnTo>
                <a:lnTo>
                  <a:pt x="9231160" y="0"/>
                </a:lnTo>
                <a:lnTo>
                  <a:pt x="9261640" y="0"/>
                </a:lnTo>
                <a:lnTo>
                  <a:pt x="9261640" y="7619"/>
                </a:lnTo>
                <a:close/>
              </a:path>
              <a:path w="10659745" h="701675">
                <a:moveTo>
                  <a:pt x="9314980" y="7619"/>
                </a:moveTo>
                <a:lnTo>
                  <a:pt x="9284500" y="7619"/>
                </a:lnTo>
                <a:lnTo>
                  <a:pt x="9284500" y="0"/>
                </a:lnTo>
                <a:lnTo>
                  <a:pt x="9314980" y="0"/>
                </a:lnTo>
                <a:lnTo>
                  <a:pt x="9314980" y="7619"/>
                </a:lnTo>
                <a:close/>
              </a:path>
              <a:path w="10659745" h="701675">
                <a:moveTo>
                  <a:pt x="9368320" y="7619"/>
                </a:moveTo>
                <a:lnTo>
                  <a:pt x="9337840" y="7619"/>
                </a:lnTo>
                <a:lnTo>
                  <a:pt x="9337840" y="0"/>
                </a:lnTo>
                <a:lnTo>
                  <a:pt x="9368320" y="0"/>
                </a:lnTo>
                <a:lnTo>
                  <a:pt x="9368320" y="7619"/>
                </a:lnTo>
                <a:close/>
              </a:path>
              <a:path w="10659745" h="701675">
                <a:moveTo>
                  <a:pt x="9421660" y="7619"/>
                </a:moveTo>
                <a:lnTo>
                  <a:pt x="9391180" y="7619"/>
                </a:lnTo>
                <a:lnTo>
                  <a:pt x="9391180" y="0"/>
                </a:lnTo>
                <a:lnTo>
                  <a:pt x="9421660" y="0"/>
                </a:lnTo>
                <a:lnTo>
                  <a:pt x="9421660" y="7619"/>
                </a:lnTo>
                <a:close/>
              </a:path>
              <a:path w="10659745" h="701675">
                <a:moveTo>
                  <a:pt x="9475000" y="7619"/>
                </a:moveTo>
                <a:lnTo>
                  <a:pt x="9444520" y="7619"/>
                </a:lnTo>
                <a:lnTo>
                  <a:pt x="9444520" y="0"/>
                </a:lnTo>
                <a:lnTo>
                  <a:pt x="9475000" y="0"/>
                </a:lnTo>
                <a:lnTo>
                  <a:pt x="9475000" y="7619"/>
                </a:lnTo>
                <a:close/>
              </a:path>
              <a:path w="10659745" h="701675">
                <a:moveTo>
                  <a:pt x="9528340" y="7619"/>
                </a:moveTo>
                <a:lnTo>
                  <a:pt x="9497860" y="7619"/>
                </a:lnTo>
                <a:lnTo>
                  <a:pt x="9497860" y="0"/>
                </a:lnTo>
                <a:lnTo>
                  <a:pt x="9528340" y="0"/>
                </a:lnTo>
                <a:lnTo>
                  <a:pt x="9528340" y="7619"/>
                </a:lnTo>
                <a:close/>
              </a:path>
              <a:path w="10659745" h="701675">
                <a:moveTo>
                  <a:pt x="9581680" y="7619"/>
                </a:moveTo>
                <a:lnTo>
                  <a:pt x="9551200" y="7619"/>
                </a:lnTo>
                <a:lnTo>
                  <a:pt x="9551200" y="0"/>
                </a:lnTo>
                <a:lnTo>
                  <a:pt x="9581680" y="0"/>
                </a:lnTo>
                <a:lnTo>
                  <a:pt x="9581680" y="7619"/>
                </a:lnTo>
                <a:close/>
              </a:path>
              <a:path w="10659745" h="701675">
                <a:moveTo>
                  <a:pt x="9635020" y="7619"/>
                </a:moveTo>
                <a:lnTo>
                  <a:pt x="9604540" y="7619"/>
                </a:lnTo>
                <a:lnTo>
                  <a:pt x="9604540" y="0"/>
                </a:lnTo>
                <a:lnTo>
                  <a:pt x="9635020" y="0"/>
                </a:lnTo>
                <a:lnTo>
                  <a:pt x="9635020" y="7619"/>
                </a:lnTo>
                <a:close/>
              </a:path>
              <a:path w="10659745" h="701675">
                <a:moveTo>
                  <a:pt x="9688360" y="7619"/>
                </a:moveTo>
                <a:lnTo>
                  <a:pt x="9657880" y="7619"/>
                </a:lnTo>
                <a:lnTo>
                  <a:pt x="9657880" y="0"/>
                </a:lnTo>
                <a:lnTo>
                  <a:pt x="9688360" y="0"/>
                </a:lnTo>
                <a:lnTo>
                  <a:pt x="9688360" y="7619"/>
                </a:lnTo>
                <a:close/>
              </a:path>
              <a:path w="10659745" h="701675">
                <a:moveTo>
                  <a:pt x="9741700" y="7619"/>
                </a:moveTo>
                <a:lnTo>
                  <a:pt x="9711220" y="7619"/>
                </a:lnTo>
                <a:lnTo>
                  <a:pt x="9711220" y="0"/>
                </a:lnTo>
                <a:lnTo>
                  <a:pt x="9741700" y="0"/>
                </a:lnTo>
                <a:lnTo>
                  <a:pt x="9741700" y="7619"/>
                </a:lnTo>
                <a:close/>
              </a:path>
              <a:path w="10659745" h="701675">
                <a:moveTo>
                  <a:pt x="9795040" y="7619"/>
                </a:moveTo>
                <a:lnTo>
                  <a:pt x="9764560" y="7619"/>
                </a:lnTo>
                <a:lnTo>
                  <a:pt x="9764560" y="0"/>
                </a:lnTo>
                <a:lnTo>
                  <a:pt x="9795040" y="0"/>
                </a:lnTo>
                <a:lnTo>
                  <a:pt x="9795040" y="7619"/>
                </a:lnTo>
                <a:close/>
              </a:path>
              <a:path w="10659745" h="701675">
                <a:moveTo>
                  <a:pt x="9848380" y="7619"/>
                </a:moveTo>
                <a:lnTo>
                  <a:pt x="9817900" y="7619"/>
                </a:lnTo>
                <a:lnTo>
                  <a:pt x="9817900" y="0"/>
                </a:lnTo>
                <a:lnTo>
                  <a:pt x="9848380" y="0"/>
                </a:lnTo>
                <a:lnTo>
                  <a:pt x="9848380" y="7619"/>
                </a:lnTo>
                <a:close/>
              </a:path>
              <a:path w="10659745" h="701675">
                <a:moveTo>
                  <a:pt x="9901720" y="7619"/>
                </a:moveTo>
                <a:lnTo>
                  <a:pt x="9871240" y="7619"/>
                </a:lnTo>
                <a:lnTo>
                  <a:pt x="9871240" y="0"/>
                </a:lnTo>
                <a:lnTo>
                  <a:pt x="9901720" y="0"/>
                </a:lnTo>
                <a:lnTo>
                  <a:pt x="9901720" y="7619"/>
                </a:lnTo>
                <a:close/>
              </a:path>
              <a:path w="10659745" h="701675">
                <a:moveTo>
                  <a:pt x="9955060" y="7619"/>
                </a:moveTo>
                <a:lnTo>
                  <a:pt x="9924580" y="7619"/>
                </a:lnTo>
                <a:lnTo>
                  <a:pt x="9924580" y="0"/>
                </a:lnTo>
                <a:lnTo>
                  <a:pt x="9955060" y="0"/>
                </a:lnTo>
                <a:lnTo>
                  <a:pt x="9955060" y="7619"/>
                </a:lnTo>
                <a:close/>
              </a:path>
              <a:path w="10659745" h="701675">
                <a:moveTo>
                  <a:pt x="10008400" y="7619"/>
                </a:moveTo>
                <a:lnTo>
                  <a:pt x="9977920" y="7619"/>
                </a:lnTo>
                <a:lnTo>
                  <a:pt x="9977920" y="0"/>
                </a:lnTo>
                <a:lnTo>
                  <a:pt x="10008400" y="0"/>
                </a:lnTo>
                <a:lnTo>
                  <a:pt x="10008400" y="7619"/>
                </a:lnTo>
                <a:close/>
              </a:path>
              <a:path w="10659745" h="701675">
                <a:moveTo>
                  <a:pt x="10061740" y="7619"/>
                </a:moveTo>
                <a:lnTo>
                  <a:pt x="10031260" y="7619"/>
                </a:lnTo>
                <a:lnTo>
                  <a:pt x="10031260" y="0"/>
                </a:lnTo>
                <a:lnTo>
                  <a:pt x="10061740" y="0"/>
                </a:lnTo>
                <a:lnTo>
                  <a:pt x="10061740" y="7619"/>
                </a:lnTo>
                <a:close/>
              </a:path>
              <a:path w="10659745" h="701675">
                <a:moveTo>
                  <a:pt x="10115080" y="7619"/>
                </a:moveTo>
                <a:lnTo>
                  <a:pt x="10084600" y="7619"/>
                </a:lnTo>
                <a:lnTo>
                  <a:pt x="10084600" y="0"/>
                </a:lnTo>
                <a:lnTo>
                  <a:pt x="10115080" y="0"/>
                </a:lnTo>
                <a:lnTo>
                  <a:pt x="10115080" y="7619"/>
                </a:lnTo>
                <a:close/>
              </a:path>
              <a:path w="10659745" h="701675">
                <a:moveTo>
                  <a:pt x="10168420" y="7619"/>
                </a:moveTo>
                <a:lnTo>
                  <a:pt x="10137940" y="7619"/>
                </a:lnTo>
                <a:lnTo>
                  <a:pt x="10137940" y="0"/>
                </a:lnTo>
                <a:lnTo>
                  <a:pt x="10168420" y="0"/>
                </a:lnTo>
                <a:lnTo>
                  <a:pt x="10168420" y="7619"/>
                </a:lnTo>
                <a:close/>
              </a:path>
              <a:path w="10659745" h="701675">
                <a:moveTo>
                  <a:pt x="10221760" y="7619"/>
                </a:moveTo>
                <a:lnTo>
                  <a:pt x="10191280" y="7619"/>
                </a:lnTo>
                <a:lnTo>
                  <a:pt x="10191280" y="0"/>
                </a:lnTo>
                <a:lnTo>
                  <a:pt x="10221760" y="0"/>
                </a:lnTo>
                <a:lnTo>
                  <a:pt x="10221760" y="7619"/>
                </a:lnTo>
                <a:close/>
              </a:path>
              <a:path w="10659745" h="701675">
                <a:moveTo>
                  <a:pt x="10275100" y="7619"/>
                </a:moveTo>
                <a:lnTo>
                  <a:pt x="10244620" y="7619"/>
                </a:lnTo>
                <a:lnTo>
                  <a:pt x="10244620" y="0"/>
                </a:lnTo>
                <a:lnTo>
                  <a:pt x="10275100" y="0"/>
                </a:lnTo>
                <a:lnTo>
                  <a:pt x="10275100" y="7619"/>
                </a:lnTo>
                <a:close/>
              </a:path>
              <a:path w="10659745" h="701675">
                <a:moveTo>
                  <a:pt x="10328440" y="7619"/>
                </a:moveTo>
                <a:lnTo>
                  <a:pt x="10297960" y="7619"/>
                </a:lnTo>
                <a:lnTo>
                  <a:pt x="10297960" y="0"/>
                </a:lnTo>
                <a:lnTo>
                  <a:pt x="10328440" y="0"/>
                </a:lnTo>
                <a:lnTo>
                  <a:pt x="10328440" y="7619"/>
                </a:lnTo>
                <a:close/>
              </a:path>
              <a:path w="10659745" h="701675">
                <a:moveTo>
                  <a:pt x="10381780" y="7619"/>
                </a:moveTo>
                <a:lnTo>
                  <a:pt x="10351300" y="7619"/>
                </a:lnTo>
                <a:lnTo>
                  <a:pt x="10351300" y="0"/>
                </a:lnTo>
                <a:lnTo>
                  <a:pt x="10381780" y="0"/>
                </a:lnTo>
                <a:lnTo>
                  <a:pt x="10381780" y="7619"/>
                </a:lnTo>
                <a:close/>
              </a:path>
              <a:path w="10659745" h="701675">
                <a:moveTo>
                  <a:pt x="10435120" y="7619"/>
                </a:moveTo>
                <a:lnTo>
                  <a:pt x="10404640" y="7619"/>
                </a:lnTo>
                <a:lnTo>
                  <a:pt x="10404640" y="0"/>
                </a:lnTo>
                <a:lnTo>
                  <a:pt x="10435120" y="0"/>
                </a:lnTo>
                <a:lnTo>
                  <a:pt x="10435120" y="7619"/>
                </a:lnTo>
                <a:close/>
              </a:path>
              <a:path w="10659745" h="701675">
                <a:moveTo>
                  <a:pt x="10488460" y="7619"/>
                </a:moveTo>
                <a:lnTo>
                  <a:pt x="10457980" y="7619"/>
                </a:lnTo>
                <a:lnTo>
                  <a:pt x="10457980" y="0"/>
                </a:lnTo>
                <a:lnTo>
                  <a:pt x="10488460" y="0"/>
                </a:lnTo>
                <a:lnTo>
                  <a:pt x="10488460" y="7619"/>
                </a:lnTo>
                <a:close/>
              </a:path>
              <a:path w="10659745" h="701675">
                <a:moveTo>
                  <a:pt x="10541800" y="7619"/>
                </a:moveTo>
                <a:lnTo>
                  <a:pt x="10511320" y="7619"/>
                </a:lnTo>
                <a:lnTo>
                  <a:pt x="10511320" y="0"/>
                </a:lnTo>
                <a:lnTo>
                  <a:pt x="10541800" y="0"/>
                </a:lnTo>
                <a:lnTo>
                  <a:pt x="10541800" y="7619"/>
                </a:lnTo>
                <a:close/>
              </a:path>
              <a:path w="10659745" h="701675">
                <a:moveTo>
                  <a:pt x="10595140" y="7619"/>
                </a:moveTo>
                <a:lnTo>
                  <a:pt x="10564660" y="7619"/>
                </a:lnTo>
                <a:lnTo>
                  <a:pt x="10564660" y="0"/>
                </a:lnTo>
                <a:lnTo>
                  <a:pt x="10595140" y="0"/>
                </a:lnTo>
                <a:lnTo>
                  <a:pt x="10595140" y="7619"/>
                </a:lnTo>
                <a:close/>
              </a:path>
              <a:path w="10659745" h="701675">
                <a:moveTo>
                  <a:pt x="10648480" y="7619"/>
                </a:moveTo>
                <a:lnTo>
                  <a:pt x="10618000" y="7619"/>
                </a:lnTo>
                <a:lnTo>
                  <a:pt x="10618000" y="0"/>
                </a:lnTo>
                <a:lnTo>
                  <a:pt x="10648480" y="0"/>
                </a:lnTo>
                <a:lnTo>
                  <a:pt x="10648480" y="7619"/>
                </a:lnTo>
                <a:close/>
              </a:path>
              <a:path w="10659745" h="701675">
                <a:moveTo>
                  <a:pt x="10659440" y="49999"/>
                </a:moveTo>
                <a:lnTo>
                  <a:pt x="10651820" y="49999"/>
                </a:lnTo>
                <a:lnTo>
                  <a:pt x="10651820" y="19519"/>
                </a:lnTo>
                <a:lnTo>
                  <a:pt x="10659440" y="19519"/>
                </a:lnTo>
                <a:lnTo>
                  <a:pt x="10659440" y="49999"/>
                </a:lnTo>
                <a:close/>
              </a:path>
              <a:path w="10659745" h="701675">
                <a:moveTo>
                  <a:pt x="10659440" y="103339"/>
                </a:moveTo>
                <a:lnTo>
                  <a:pt x="10651820" y="103339"/>
                </a:lnTo>
                <a:lnTo>
                  <a:pt x="10651820" y="72859"/>
                </a:lnTo>
                <a:lnTo>
                  <a:pt x="10659440" y="72859"/>
                </a:lnTo>
                <a:lnTo>
                  <a:pt x="10659440" y="103339"/>
                </a:lnTo>
                <a:close/>
              </a:path>
              <a:path w="10659745" h="701675">
                <a:moveTo>
                  <a:pt x="10659440" y="156679"/>
                </a:moveTo>
                <a:lnTo>
                  <a:pt x="10651820" y="156679"/>
                </a:lnTo>
                <a:lnTo>
                  <a:pt x="10651820" y="126199"/>
                </a:lnTo>
                <a:lnTo>
                  <a:pt x="10659440" y="126199"/>
                </a:lnTo>
                <a:lnTo>
                  <a:pt x="10659440" y="156679"/>
                </a:lnTo>
                <a:close/>
              </a:path>
              <a:path w="10659745" h="701675">
                <a:moveTo>
                  <a:pt x="10659440" y="210019"/>
                </a:moveTo>
                <a:lnTo>
                  <a:pt x="10651820" y="210019"/>
                </a:lnTo>
                <a:lnTo>
                  <a:pt x="10651820" y="179539"/>
                </a:lnTo>
                <a:lnTo>
                  <a:pt x="10659440" y="179539"/>
                </a:lnTo>
                <a:lnTo>
                  <a:pt x="10659440" y="210019"/>
                </a:lnTo>
                <a:close/>
              </a:path>
              <a:path w="10659745" h="701675">
                <a:moveTo>
                  <a:pt x="10659440" y="263359"/>
                </a:moveTo>
                <a:lnTo>
                  <a:pt x="10651820" y="263359"/>
                </a:lnTo>
                <a:lnTo>
                  <a:pt x="10651820" y="232879"/>
                </a:lnTo>
                <a:lnTo>
                  <a:pt x="10659440" y="232879"/>
                </a:lnTo>
                <a:lnTo>
                  <a:pt x="10659440" y="263359"/>
                </a:lnTo>
                <a:close/>
              </a:path>
              <a:path w="10659745" h="701675">
                <a:moveTo>
                  <a:pt x="10659440" y="316699"/>
                </a:moveTo>
                <a:lnTo>
                  <a:pt x="10651820" y="316699"/>
                </a:lnTo>
                <a:lnTo>
                  <a:pt x="10651820" y="286219"/>
                </a:lnTo>
                <a:lnTo>
                  <a:pt x="10659440" y="286219"/>
                </a:lnTo>
                <a:lnTo>
                  <a:pt x="10659440" y="316699"/>
                </a:lnTo>
                <a:close/>
              </a:path>
              <a:path w="10659745" h="701675">
                <a:moveTo>
                  <a:pt x="10659440" y="370039"/>
                </a:moveTo>
                <a:lnTo>
                  <a:pt x="10651820" y="370039"/>
                </a:lnTo>
                <a:lnTo>
                  <a:pt x="10651820" y="339559"/>
                </a:lnTo>
                <a:lnTo>
                  <a:pt x="10659440" y="339559"/>
                </a:lnTo>
                <a:lnTo>
                  <a:pt x="10659440" y="370039"/>
                </a:lnTo>
                <a:close/>
              </a:path>
              <a:path w="10659745" h="701675">
                <a:moveTo>
                  <a:pt x="10659440" y="423379"/>
                </a:moveTo>
                <a:lnTo>
                  <a:pt x="10651820" y="423379"/>
                </a:lnTo>
                <a:lnTo>
                  <a:pt x="10651820" y="392899"/>
                </a:lnTo>
                <a:lnTo>
                  <a:pt x="10659440" y="392899"/>
                </a:lnTo>
                <a:lnTo>
                  <a:pt x="10659440" y="423379"/>
                </a:lnTo>
                <a:close/>
              </a:path>
              <a:path w="10659745" h="701675">
                <a:moveTo>
                  <a:pt x="10659440" y="476719"/>
                </a:moveTo>
                <a:lnTo>
                  <a:pt x="10651820" y="476719"/>
                </a:lnTo>
                <a:lnTo>
                  <a:pt x="10651820" y="446239"/>
                </a:lnTo>
                <a:lnTo>
                  <a:pt x="10659440" y="446239"/>
                </a:lnTo>
                <a:lnTo>
                  <a:pt x="10659440" y="476719"/>
                </a:lnTo>
                <a:close/>
              </a:path>
              <a:path w="10659745" h="701675">
                <a:moveTo>
                  <a:pt x="10659440" y="530059"/>
                </a:moveTo>
                <a:lnTo>
                  <a:pt x="10651820" y="530059"/>
                </a:lnTo>
                <a:lnTo>
                  <a:pt x="10651820" y="499579"/>
                </a:lnTo>
                <a:lnTo>
                  <a:pt x="10659440" y="499579"/>
                </a:lnTo>
                <a:lnTo>
                  <a:pt x="10659440" y="530059"/>
                </a:lnTo>
                <a:close/>
              </a:path>
              <a:path w="10659745" h="701675">
                <a:moveTo>
                  <a:pt x="10659440" y="583399"/>
                </a:moveTo>
                <a:lnTo>
                  <a:pt x="10651820" y="583399"/>
                </a:lnTo>
                <a:lnTo>
                  <a:pt x="10651820" y="552919"/>
                </a:lnTo>
                <a:lnTo>
                  <a:pt x="10659440" y="552919"/>
                </a:lnTo>
                <a:lnTo>
                  <a:pt x="10659440" y="583399"/>
                </a:lnTo>
                <a:close/>
              </a:path>
              <a:path w="10659745" h="701675">
                <a:moveTo>
                  <a:pt x="10659440" y="636739"/>
                </a:moveTo>
                <a:lnTo>
                  <a:pt x="10651820" y="636739"/>
                </a:lnTo>
                <a:lnTo>
                  <a:pt x="10651820" y="606259"/>
                </a:lnTo>
                <a:lnTo>
                  <a:pt x="10659440" y="606259"/>
                </a:lnTo>
                <a:lnTo>
                  <a:pt x="10659440" y="636739"/>
                </a:lnTo>
                <a:close/>
              </a:path>
              <a:path w="10659745" h="701675">
                <a:moveTo>
                  <a:pt x="10659440" y="690079"/>
                </a:moveTo>
                <a:lnTo>
                  <a:pt x="10651820" y="690079"/>
                </a:lnTo>
                <a:lnTo>
                  <a:pt x="10651820" y="659599"/>
                </a:lnTo>
                <a:lnTo>
                  <a:pt x="10659440" y="659599"/>
                </a:lnTo>
                <a:lnTo>
                  <a:pt x="10659440" y="690079"/>
                </a:lnTo>
                <a:close/>
              </a:path>
              <a:path w="10659745" h="701675">
                <a:moveTo>
                  <a:pt x="10640402" y="701522"/>
                </a:moveTo>
                <a:lnTo>
                  <a:pt x="10609922" y="701522"/>
                </a:lnTo>
                <a:lnTo>
                  <a:pt x="10609922" y="693902"/>
                </a:lnTo>
                <a:lnTo>
                  <a:pt x="10640402" y="693902"/>
                </a:lnTo>
                <a:lnTo>
                  <a:pt x="10640402" y="701522"/>
                </a:lnTo>
                <a:close/>
              </a:path>
              <a:path w="10659745" h="701675">
                <a:moveTo>
                  <a:pt x="10587062" y="701522"/>
                </a:moveTo>
                <a:lnTo>
                  <a:pt x="10556582" y="701522"/>
                </a:lnTo>
                <a:lnTo>
                  <a:pt x="10556582" y="693902"/>
                </a:lnTo>
                <a:lnTo>
                  <a:pt x="10587062" y="693902"/>
                </a:lnTo>
                <a:lnTo>
                  <a:pt x="10587062" y="701522"/>
                </a:lnTo>
                <a:close/>
              </a:path>
              <a:path w="10659745" h="701675">
                <a:moveTo>
                  <a:pt x="10533722" y="701522"/>
                </a:moveTo>
                <a:lnTo>
                  <a:pt x="10503242" y="701522"/>
                </a:lnTo>
                <a:lnTo>
                  <a:pt x="10503242" y="693902"/>
                </a:lnTo>
                <a:lnTo>
                  <a:pt x="10533722" y="693902"/>
                </a:lnTo>
                <a:lnTo>
                  <a:pt x="10533722" y="701522"/>
                </a:lnTo>
                <a:close/>
              </a:path>
              <a:path w="10659745" h="701675">
                <a:moveTo>
                  <a:pt x="10480382" y="701522"/>
                </a:moveTo>
                <a:lnTo>
                  <a:pt x="10449902" y="701522"/>
                </a:lnTo>
                <a:lnTo>
                  <a:pt x="10449902" y="693902"/>
                </a:lnTo>
                <a:lnTo>
                  <a:pt x="10480382" y="693902"/>
                </a:lnTo>
                <a:lnTo>
                  <a:pt x="10480382" y="701522"/>
                </a:lnTo>
                <a:close/>
              </a:path>
              <a:path w="10659745" h="701675">
                <a:moveTo>
                  <a:pt x="10427042" y="701522"/>
                </a:moveTo>
                <a:lnTo>
                  <a:pt x="10396562" y="701522"/>
                </a:lnTo>
                <a:lnTo>
                  <a:pt x="10396562" y="693902"/>
                </a:lnTo>
                <a:lnTo>
                  <a:pt x="10427042" y="693902"/>
                </a:lnTo>
                <a:lnTo>
                  <a:pt x="10427042" y="701522"/>
                </a:lnTo>
                <a:close/>
              </a:path>
              <a:path w="10659745" h="701675">
                <a:moveTo>
                  <a:pt x="10373702" y="701522"/>
                </a:moveTo>
                <a:lnTo>
                  <a:pt x="10343222" y="701522"/>
                </a:lnTo>
                <a:lnTo>
                  <a:pt x="10343222" y="693902"/>
                </a:lnTo>
                <a:lnTo>
                  <a:pt x="10373702" y="693902"/>
                </a:lnTo>
                <a:lnTo>
                  <a:pt x="10373702" y="701522"/>
                </a:lnTo>
                <a:close/>
              </a:path>
              <a:path w="10659745" h="701675">
                <a:moveTo>
                  <a:pt x="10320362" y="701522"/>
                </a:moveTo>
                <a:lnTo>
                  <a:pt x="10289882" y="701522"/>
                </a:lnTo>
                <a:lnTo>
                  <a:pt x="10289882" y="693902"/>
                </a:lnTo>
                <a:lnTo>
                  <a:pt x="10320362" y="693902"/>
                </a:lnTo>
                <a:lnTo>
                  <a:pt x="10320362" y="701522"/>
                </a:lnTo>
                <a:close/>
              </a:path>
              <a:path w="10659745" h="701675">
                <a:moveTo>
                  <a:pt x="10267022" y="701522"/>
                </a:moveTo>
                <a:lnTo>
                  <a:pt x="10236542" y="701522"/>
                </a:lnTo>
                <a:lnTo>
                  <a:pt x="10236542" y="693902"/>
                </a:lnTo>
                <a:lnTo>
                  <a:pt x="10267022" y="693902"/>
                </a:lnTo>
                <a:lnTo>
                  <a:pt x="10267022" y="701522"/>
                </a:lnTo>
                <a:close/>
              </a:path>
              <a:path w="10659745" h="701675">
                <a:moveTo>
                  <a:pt x="10213682" y="701522"/>
                </a:moveTo>
                <a:lnTo>
                  <a:pt x="10183202" y="701522"/>
                </a:lnTo>
                <a:lnTo>
                  <a:pt x="10183202" y="693902"/>
                </a:lnTo>
                <a:lnTo>
                  <a:pt x="10213682" y="693902"/>
                </a:lnTo>
                <a:lnTo>
                  <a:pt x="10213682" y="701522"/>
                </a:lnTo>
                <a:close/>
              </a:path>
              <a:path w="10659745" h="701675">
                <a:moveTo>
                  <a:pt x="10160342" y="701522"/>
                </a:moveTo>
                <a:lnTo>
                  <a:pt x="10129862" y="701522"/>
                </a:lnTo>
                <a:lnTo>
                  <a:pt x="10129862" y="693902"/>
                </a:lnTo>
                <a:lnTo>
                  <a:pt x="10160342" y="693902"/>
                </a:lnTo>
                <a:lnTo>
                  <a:pt x="10160342" y="701522"/>
                </a:lnTo>
                <a:close/>
              </a:path>
              <a:path w="10659745" h="701675">
                <a:moveTo>
                  <a:pt x="10107002" y="701522"/>
                </a:moveTo>
                <a:lnTo>
                  <a:pt x="10076522" y="701522"/>
                </a:lnTo>
                <a:lnTo>
                  <a:pt x="10076522" y="693902"/>
                </a:lnTo>
                <a:lnTo>
                  <a:pt x="10107002" y="693902"/>
                </a:lnTo>
                <a:lnTo>
                  <a:pt x="10107002" y="701522"/>
                </a:lnTo>
                <a:close/>
              </a:path>
              <a:path w="10659745" h="701675">
                <a:moveTo>
                  <a:pt x="10053662" y="701522"/>
                </a:moveTo>
                <a:lnTo>
                  <a:pt x="10023182" y="701522"/>
                </a:lnTo>
                <a:lnTo>
                  <a:pt x="10023182" y="693902"/>
                </a:lnTo>
                <a:lnTo>
                  <a:pt x="10053662" y="693902"/>
                </a:lnTo>
                <a:lnTo>
                  <a:pt x="10053662" y="701522"/>
                </a:lnTo>
                <a:close/>
              </a:path>
              <a:path w="10659745" h="701675">
                <a:moveTo>
                  <a:pt x="10000322" y="701522"/>
                </a:moveTo>
                <a:lnTo>
                  <a:pt x="9969842" y="701522"/>
                </a:lnTo>
                <a:lnTo>
                  <a:pt x="9969842" y="693902"/>
                </a:lnTo>
                <a:lnTo>
                  <a:pt x="10000322" y="693902"/>
                </a:lnTo>
                <a:lnTo>
                  <a:pt x="10000322" y="701522"/>
                </a:lnTo>
                <a:close/>
              </a:path>
              <a:path w="10659745" h="701675">
                <a:moveTo>
                  <a:pt x="9946982" y="701522"/>
                </a:moveTo>
                <a:lnTo>
                  <a:pt x="9916502" y="701522"/>
                </a:lnTo>
                <a:lnTo>
                  <a:pt x="9916502" y="693902"/>
                </a:lnTo>
                <a:lnTo>
                  <a:pt x="9946982" y="693902"/>
                </a:lnTo>
                <a:lnTo>
                  <a:pt x="9946982" y="701522"/>
                </a:lnTo>
                <a:close/>
              </a:path>
              <a:path w="10659745" h="701675">
                <a:moveTo>
                  <a:pt x="9893642" y="701522"/>
                </a:moveTo>
                <a:lnTo>
                  <a:pt x="9863162" y="701522"/>
                </a:lnTo>
                <a:lnTo>
                  <a:pt x="9863162" y="693902"/>
                </a:lnTo>
                <a:lnTo>
                  <a:pt x="9893642" y="693902"/>
                </a:lnTo>
                <a:lnTo>
                  <a:pt x="9893642" y="701522"/>
                </a:lnTo>
                <a:close/>
              </a:path>
              <a:path w="10659745" h="701675">
                <a:moveTo>
                  <a:pt x="9840302" y="701522"/>
                </a:moveTo>
                <a:lnTo>
                  <a:pt x="9809822" y="701522"/>
                </a:lnTo>
                <a:lnTo>
                  <a:pt x="9809822" y="693902"/>
                </a:lnTo>
                <a:lnTo>
                  <a:pt x="9840302" y="693902"/>
                </a:lnTo>
                <a:lnTo>
                  <a:pt x="9840302" y="701522"/>
                </a:lnTo>
                <a:close/>
              </a:path>
              <a:path w="10659745" h="701675">
                <a:moveTo>
                  <a:pt x="9786962" y="701522"/>
                </a:moveTo>
                <a:lnTo>
                  <a:pt x="9756482" y="701522"/>
                </a:lnTo>
                <a:lnTo>
                  <a:pt x="9756482" y="693902"/>
                </a:lnTo>
                <a:lnTo>
                  <a:pt x="9786962" y="693902"/>
                </a:lnTo>
                <a:lnTo>
                  <a:pt x="9786962" y="701522"/>
                </a:lnTo>
                <a:close/>
              </a:path>
              <a:path w="10659745" h="701675">
                <a:moveTo>
                  <a:pt x="9733622" y="701522"/>
                </a:moveTo>
                <a:lnTo>
                  <a:pt x="9703142" y="701522"/>
                </a:lnTo>
                <a:lnTo>
                  <a:pt x="9703142" y="693902"/>
                </a:lnTo>
                <a:lnTo>
                  <a:pt x="9733622" y="693902"/>
                </a:lnTo>
                <a:lnTo>
                  <a:pt x="9733622" y="701522"/>
                </a:lnTo>
                <a:close/>
              </a:path>
              <a:path w="10659745" h="701675">
                <a:moveTo>
                  <a:pt x="9680282" y="701522"/>
                </a:moveTo>
                <a:lnTo>
                  <a:pt x="9649802" y="701522"/>
                </a:lnTo>
                <a:lnTo>
                  <a:pt x="9649802" y="693902"/>
                </a:lnTo>
                <a:lnTo>
                  <a:pt x="9680282" y="693902"/>
                </a:lnTo>
                <a:lnTo>
                  <a:pt x="9680282" y="701522"/>
                </a:lnTo>
                <a:close/>
              </a:path>
              <a:path w="10659745" h="701675">
                <a:moveTo>
                  <a:pt x="9626942" y="701522"/>
                </a:moveTo>
                <a:lnTo>
                  <a:pt x="9596462" y="701522"/>
                </a:lnTo>
                <a:lnTo>
                  <a:pt x="9596462" y="693902"/>
                </a:lnTo>
                <a:lnTo>
                  <a:pt x="9626942" y="693902"/>
                </a:lnTo>
                <a:lnTo>
                  <a:pt x="9626942" y="701522"/>
                </a:lnTo>
                <a:close/>
              </a:path>
              <a:path w="10659745" h="701675">
                <a:moveTo>
                  <a:pt x="9573602" y="701522"/>
                </a:moveTo>
                <a:lnTo>
                  <a:pt x="9543122" y="701522"/>
                </a:lnTo>
                <a:lnTo>
                  <a:pt x="9543122" y="693902"/>
                </a:lnTo>
                <a:lnTo>
                  <a:pt x="9573602" y="693902"/>
                </a:lnTo>
                <a:lnTo>
                  <a:pt x="9573602" y="701522"/>
                </a:lnTo>
                <a:close/>
              </a:path>
              <a:path w="10659745" h="701675">
                <a:moveTo>
                  <a:pt x="9520262" y="701522"/>
                </a:moveTo>
                <a:lnTo>
                  <a:pt x="9489782" y="701522"/>
                </a:lnTo>
                <a:lnTo>
                  <a:pt x="9489782" y="693902"/>
                </a:lnTo>
                <a:lnTo>
                  <a:pt x="9520262" y="693902"/>
                </a:lnTo>
                <a:lnTo>
                  <a:pt x="9520262" y="701522"/>
                </a:lnTo>
                <a:close/>
              </a:path>
              <a:path w="10659745" h="701675">
                <a:moveTo>
                  <a:pt x="9466922" y="701522"/>
                </a:moveTo>
                <a:lnTo>
                  <a:pt x="9436442" y="701522"/>
                </a:lnTo>
                <a:lnTo>
                  <a:pt x="9436442" y="693902"/>
                </a:lnTo>
                <a:lnTo>
                  <a:pt x="9466922" y="693902"/>
                </a:lnTo>
                <a:lnTo>
                  <a:pt x="9466922" y="701522"/>
                </a:lnTo>
                <a:close/>
              </a:path>
              <a:path w="10659745" h="701675">
                <a:moveTo>
                  <a:pt x="9413582" y="701522"/>
                </a:moveTo>
                <a:lnTo>
                  <a:pt x="9383102" y="701522"/>
                </a:lnTo>
                <a:lnTo>
                  <a:pt x="9383102" y="693902"/>
                </a:lnTo>
                <a:lnTo>
                  <a:pt x="9413582" y="693902"/>
                </a:lnTo>
                <a:lnTo>
                  <a:pt x="9413582" y="701522"/>
                </a:lnTo>
                <a:close/>
              </a:path>
              <a:path w="10659745" h="701675">
                <a:moveTo>
                  <a:pt x="9360242" y="701522"/>
                </a:moveTo>
                <a:lnTo>
                  <a:pt x="9329762" y="701522"/>
                </a:lnTo>
                <a:lnTo>
                  <a:pt x="9329762" y="693902"/>
                </a:lnTo>
                <a:lnTo>
                  <a:pt x="9360242" y="693902"/>
                </a:lnTo>
                <a:lnTo>
                  <a:pt x="9360242" y="701522"/>
                </a:lnTo>
                <a:close/>
              </a:path>
              <a:path w="10659745" h="701675">
                <a:moveTo>
                  <a:pt x="9306902" y="701522"/>
                </a:moveTo>
                <a:lnTo>
                  <a:pt x="9276422" y="701522"/>
                </a:lnTo>
                <a:lnTo>
                  <a:pt x="9276422" y="693902"/>
                </a:lnTo>
                <a:lnTo>
                  <a:pt x="9306902" y="693902"/>
                </a:lnTo>
                <a:lnTo>
                  <a:pt x="9306902" y="701522"/>
                </a:lnTo>
                <a:close/>
              </a:path>
              <a:path w="10659745" h="701675">
                <a:moveTo>
                  <a:pt x="9253562" y="701522"/>
                </a:moveTo>
                <a:lnTo>
                  <a:pt x="9223082" y="701522"/>
                </a:lnTo>
                <a:lnTo>
                  <a:pt x="9223082" y="693902"/>
                </a:lnTo>
                <a:lnTo>
                  <a:pt x="9253562" y="693902"/>
                </a:lnTo>
                <a:lnTo>
                  <a:pt x="9253562" y="701522"/>
                </a:lnTo>
                <a:close/>
              </a:path>
              <a:path w="10659745" h="701675">
                <a:moveTo>
                  <a:pt x="9200222" y="701522"/>
                </a:moveTo>
                <a:lnTo>
                  <a:pt x="9169742" y="701522"/>
                </a:lnTo>
                <a:lnTo>
                  <a:pt x="9169742" y="693902"/>
                </a:lnTo>
                <a:lnTo>
                  <a:pt x="9200222" y="693902"/>
                </a:lnTo>
                <a:lnTo>
                  <a:pt x="9200222" y="701522"/>
                </a:lnTo>
                <a:close/>
              </a:path>
              <a:path w="10659745" h="701675">
                <a:moveTo>
                  <a:pt x="9146882" y="701522"/>
                </a:moveTo>
                <a:lnTo>
                  <a:pt x="9116402" y="701522"/>
                </a:lnTo>
                <a:lnTo>
                  <a:pt x="9116402" y="693902"/>
                </a:lnTo>
                <a:lnTo>
                  <a:pt x="9146882" y="693902"/>
                </a:lnTo>
                <a:lnTo>
                  <a:pt x="9146882" y="701522"/>
                </a:lnTo>
                <a:close/>
              </a:path>
              <a:path w="10659745" h="701675">
                <a:moveTo>
                  <a:pt x="9093542" y="701522"/>
                </a:moveTo>
                <a:lnTo>
                  <a:pt x="9063062" y="701522"/>
                </a:lnTo>
                <a:lnTo>
                  <a:pt x="9063062" y="693902"/>
                </a:lnTo>
                <a:lnTo>
                  <a:pt x="9093542" y="693902"/>
                </a:lnTo>
                <a:lnTo>
                  <a:pt x="9093542" y="701522"/>
                </a:lnTo>
                <a:close/>
              </a:path>
              <a:path w="10659745" h="701675">
                <a:moveTo>
                  <a:pt x="9040202" y="701522"/>
                </a:moveTo>
                <a:lnTo>
                  <a:pt x="9009722" y="701522"/>
                </a:lnTo>
                <a:lnTo>
                  <a:pt x="9009722" y="693902"/>
                </a:lnTo>
                <a:lnTo>
                  <a:pt x="9040202" y="693902"/>
                </a:lnTo>
                <a:lnTo>
                  <a:pt x="9040202" y="701522"/>
                </a:lnTo>
                <a:close/>
              </a:path>
              <a:path w="10659745" h="701675">
                <a:moveTo>
                  <a:pt x="8986862" y="701522"/>
                </a:moveTo>
                <a:lnTo>
                  <a:pt x="8956382" y="701522"/>
                </a:lnTo>
                <a:lnTo>
                  <a:pt x="8956382" y="693902"/>
                </a:lnTo>
                <a:lnTo>
                  <a:pt x="8986862" y="693902"/>
                </a:lnTo>
                <a:lnTo>
                  <a:pt x="8986862" y="701522"/>
                </a:lnTo>
                <a:close/>
              </a:path>
              <a:path w="10659745" h="701675">
                <a:moveTo>
                  <a:pt x="8933522" y="701522"/>
                </a:moveTo>
                <a:lnTo>
                  <a:pt x="8903042" y="701522"/>
                </a:lnTo>
                <a:lnTo>
                  <a:pt x="8903042" y="693902"/>
                </a:lnTo>
                <a:lnTo>
                  <a:pt x="8933522" y="693902"/>
                </a:lnTo>
                <a:lnTo>
                  <a:pt x="8933522" y="701522"/>
                </a:lnTo>
                <a:close/>
              </a:path>
              <a:path w="10659745" h="701675">
                <a:moveTo>
                  <a:pt x="8880182" y="701522"/>
                </a:moveTo>
                <a:lnTo>
                  <a:pt x="8849702" y="701522"/>
                </a:lnTo>
                <a:lnTo>
                  <a:pt x="8849702" y="693902"/>
                </a:lnTo>
                <a:lnTo>
                  <a:pt x="8880182" y="693902"/>
                </a:lnTo>
                <a:lnTo>
                  <a:pt x="8880182" y="701522"/>
                </a:lnTo>
                <a:close/>
              </a:path>
              <a:path w="10659745" h="701675">
                <a:moveTo>
                  <a:pt x="8826842" y="701522"/>
                </a:moveTo>
                <a:lnTo>
                  <a:pt x="8796362" y="701522"/>
                </a:lnTo>
                <a:lnTo>
                  <a:pt x="8796362" y="693902"/>
                </a:lnTo>
                <a:lnTo>
                  <a:pt x="8826842" y="693902"/>
                </a:lnTo>
                <a:lnTo>
                  <a:pt x="8826842" y="701522"/>
                </a:lnTo>
                <a:close/>
              </a:path>
              <a:path w="10659745" h="701675">
                <a:moveTo>
                  <a:pt x="8773502" y="701522"/>
                </a:moveTo>
                <a:lnTo>
                  <a:pt x="8743022" y="701522"/>
                </a:lnTo>
                <a:lnTo>
                  <a:pt x="8743022" y="693902"/>
                </a:lnTo>
                <a:lnTo>
                  <a:pt x="8773502" y="693902"/>
                </a:lnTo>
                <a:lnTo>
                  <a:pt x="8773502" y="701522"/>
                </a:lnTo>
                <a:close/>
              </a:path>
              <a:path w="10659745" h="701675">
                <a:moveTo>
                  <a:pt x="8720162" y="701522"/>
                </a:moveTo>
                <a:lnTo>
                  <a:pt x="8689682" y="701522"/>
                </a:lnTo>
                <a:lnTo>
                  <a:pt x="8689682" y="693902"/>
                </a:lnTo>
                <a:lnTo>
                  <a:pt x="8720162" y="693902"/>
                </a:lnTo>
                <a:lnTo>
                  <a:pt x="8720162" y="701522"/>
                </a:lnTo>
                <a:close/>
              </a:path>
              <a:path w="10659745" h="701675">
                <a:moveTo>
                  <a:pt x="8666822" y="701522"/>
                </a:moveTo>
                <a:lnTo>
                  <a:pt x="8636342" y="701522"/>
                </a:lnTo>
                <a:lnTo>
                  <a:pt x="8636342" y="693902"/>
                </a:lnTo>
                <a:lnTo>
                  <a:pt x="8666822" y="693902"/>
                </a:lnTo>
                <a:lnTo>
                  <a:pt x="8666822" y="701522"/>
                </a:lnTo>
                <a:close/>
              </a:path>
              <a:path w="10659745" h="701675">
                <a:moveTo>
                  <a:pt x="8613482" y="701522"/>
                </a:moveTo>
                <a:lnTo>
                  <a:pt x="8583002" y="701522"/>
                </a:lnTo>
                <a:lnTo>
                  <a:pt x="8583002" y="693902"/>
                </a:lnTo>
                <a:lnTo>
                  <a:pt x="8613482" y="693902"/>
                </a:lnTo>
                <a:lnTo>
                  <a:pt x="8613482" y="701522"/>
                </a:lnTo>
                <a:close/>
              </a:path>
              <a:path w="10659745" h="701675">
                <a:moveTo>
                  <a:pt x="8560142" y="701522"/>
                </a:moveTo>
                <a:lnTo>
                  <a:pt x="8529662" y="701522"/>
                </a:lnTo>
                <a:lnTo>
                  <a:pt x="8529662" y="693902"/>
                </a:lnTo>
                <a:lnTo>
                  <a:pt x="8560142" y="693902"/>
                </a:lnTo>
                <a:lnTo>
                  <a:pt x="8560142" y="701522"/>
                </a:lnTo>
                <a:close/>
              </a:path>
              <a:path w="10659745" h="701675">
                <a:moveTo>
                  <a:pt x="8506802" y="701522"/>
                </a:moveTo>
                <a:lnTo>
                  <a:pt x="8476322" y="701522"/>
                </a:lnTo>
                <a:lnTo>
                  <a:pt x="8476322" y="693902"/>
                </a:lnTo>
                <a:lnTo>
                  <a:pt x="8506802" y="693902"/>
                </a:lnTo>
                <a:lnTo>
                  <a:pt x="8506802" y="701522"/>
                </a:lnTo>
                <a:close/>
              </a:path>
              <a:path w="10659745" h="701675">
                <a:moveTo>
                  <a:pt x="8453462" y="701522"/>
                </a:moveTo>
                <a:lnTo>
                  <a:pt x="8422982" y="701522"/>
                </a:lnTo>
                <a:lnTo>
                  <a:pt x="8422982" y="693902"/>
                </a:lnTo>
                <a:lnTo>
                  <a:pt x="8453462" y="693902"/>
                </a:lnTo>
                <a:lnTo>
                  <a:pt x="8453462" y="701522"/>
                </a:lnTo>
                <a:close/>
              </a:path>
              <a:path w="10659745" h="701675">
                <a:moveTo>
                  <a:pt x="8400122" y="701522"/>
                </a:moveTo>
                <a:lnTo>
                  <a:pt x="8369642" y="701522"/>
                </a:lnTo>
                <a:lnTo>
                  <a:pt x="8369642" y="693902"/>
                </a:lnTo>
                <a:lnTo>
                  <a:pt x="8400122" y="693902"/>
                </a:lnTo>
                <a:lnTo>
                  <a:pt x="8400122" y="701522"/>
                </a:lnTo>
                <a:close/>
              </a:path>
              <a:path w="10659745" h="701675">
                <a:moveTo>
                  <a:pt x="8346782" y="701522"/>
                </a:moveTo>
                <a:lnTo>
                  <a:pt x="8316302" y="701522"/>
                </a:lnTo>
                <a:lnTo>
                  <a:pt x="8316302" y="693902"/>
                </a:lnTo>
                <a:lnTo>
                  <a:pt x="8346782" y="693902"/>
                </a:lnTo>
                <a:lnTo>
                  <a:pt x="8346782" y="701522"/>
                </a:lnTo>
                <a:close/>
              </a:path>
              <a:path w="10659745" h="701675">
                <a:moveTo>
                  <a:pt x="8293442" y="701522"/>
                </a:moveTo>
                <a:lnTo>
                  <a:pt x="8262962" y="701522"/>
                </a:lnTo>
                <a:lnTo>
                  <a:pt x="8262962" y="693902"/>
                </a:lnTo>
                <a:lnTo>
                  <a:pt x="8293442" y="693902"/>
                </a:lnTo>
                <a:lnTo>
                  <a:pt x="8293442" y="701522"/>
                </a:lnTo>
                <a:close/>
              </a:path>
              <a:path w="10659745" h="701675">
                <a:moveTo>
                  <a:pt x="8240102" y="701522"/>
                </a:moveTo>
                <a:lnTo>
                  <a:pt x="8209622" y="701522"/>
                </a:lnTo>
                <a:lnTo>
                  <a:pt x="8209622" y="693902"/>
                </a:lnTo>
                <a:lnTo>
                  <a:pt x="8240102" y="693902"/>
                </a:lnTo>
                <a:lnTo>
                  <a:pt x="8240102" y="701522"/>
                </a:lnTo>
                <a:close/>
              </a:path>
              <a:path w="10659745" h="701675">
                <a:moveTo>
                  <a:pt x="8186762" y="701522"/>
                </a:moveTo>
                <a:lnTo>
                  <a:pt x="8156282" y="701522"/>
                </a:lnTo>
                <a:lnTo>
                  <a:pt x="8156282" y="693902"/>
                </a:lnTo>
                <a:lnTo>
                  <a:pt x="8186762" y="693902"/>
                </a:lnTo>
                <a:lnTo>
                  <a:pt x="8186762" y="701522"/>
                </a:lnTo>
                <a:close/>
              </a:path>
              <a:path w="10659745" h="701675">
                <a:moveTo>
                  <a:pt x="8133422" y="701522"/>
                </a:moveTo>
                <a:lnTo>
                  <a:pt x="8102942" y="701522"/>
                </a:lnTo>
                <a:lnTo>
                  <a:pt x="8102942" y="693902"/>
                </a:lnTo>
                <a:lnTo>
                  <a:pt x="8133422" y="693902"/>
                </a:lnTo>
                <a:lnTo>
                  <a:pt x="8133422" y="701522"/>
                </a:lnTo>
                <a:close/>
              </a:path>
              <a:path w="10659745" h="701675">
                <a:moveTo>
                  <a:pt x="8080082" y="701522"/>
                </a:moveTo>
                <a:lnTo>
                  <a:pt x="8049602" y="701522"/>
                </a:lnTo>
                <a:lnTo>
                  <a:pt x="8049602" y="693902"/>
                </a:lnTo>
                <a:lnTo>
                  <a:pt x="8080082" y="693902"/>
                </a:lnTo>
                <a:lnTo>
                  <a:pt x="8080082" y="701522"/>
                </a:lnTo>
                <a:close/>
              </a:path>
              <a:path w="10659745" h="701675">
                <a:moveTo>
                  <a:pt x="8026742" y="701522"/>
                </a:moveTo>
                <a:lnTo>
                  <a:pt x="7996262" y="701522"/>
                </a:lnTo>
                <a:lnTo>
                  <a:pt x="7996262" y="693902"/>
                </a:lnTo>
                <a:lnTo>
                  <a:pt x="8026742" y="693902"/>
                </a:lnTo>
                <a:lnTo>
                  <a:pt x="8026742" y="701522"/>
                </a:lnTo>
                <a:close/>
              </a:path>
              <a:path w="10659745" h="701675">
                <a:moveTo>
                  <a:pt x="7973402" y="701522"/>
                </a:moveTo>
                <a:lnTo>
                  <a:pt x="7942922" y="701522"/>
                </a:lnTo>
                <a:lnTo>
                  <a:pt x="7942922" y="693902"/>
                </a:lnTo>
                <a:lnTo>
                  <a:pt x="7973402" y="693902"/>
                </a:lnTo>
                <a:lnTo>
                  <a:pt x="7973402" y="701522"/>
                </a:lnTo>
                <a:close/>
              </a:path>
              <a:path w="10659745" h="701675">
                <a:moveTo>
                  <a:pt x="7920062" y="701522"/>
                </a:moveTo>
                <a:lnTo>
                  <a:pt x="7889582" y="701522"/>
                </a:lnTo>
                <a:lnTo>
                  <a:pt x="7889582" y="693902"/>
                </a:lnTo>
                <a:lnTo>
                  <a:pt x="7920062" y="693902"/>
                </a:lnTo>
                <a:lnTo>
                  <a:pt x="7920062" y="701522"/>
                </a:lnTo>
                <a:close/>
              </a:path>
              <a:path w="10659745" h="701675">
                <a:moveTo>
                  <a:pt x="7866722" y="701522"/>
                </a:moveTo>
                <a:lnTo>
                  <a:pt x="7836242" y="701522"/>
                </a:lnTo>
                <a:lnTo>
                  <a:pt x="7836242" y="693902"/>
                </a:lnTo>
                <a:lnTo>
                  <a:pt x="7866722" y="693902"/>
                </a:lnTo>
                <a:lnTo>
                  <a:pt x="7866722" y="701522"/>
                </a:lnTo>
                <a:close/>
              </a:path>
              <a:path w="10659745" h="701675">
                <a:moveTo>
                  <a:pt x="7813382" y="701522"/>
                </a:moveTo>
                <a:lnTo>
                  <a:pt x="7782902" y="701522"/>
                </a:lnTo>
                <a:lnTo>
                  <a:pt x="7782902" y="693902"/>
                </a:lnTo>
                <a:lnTo>
                  <a:pt x="7813382" y="693902"/>
                </a:lnTo>
                <a:lnTo>
                  <a:pt x="7813382" y="701522"/>
                </a:lnTo>
                <a:close/>
              </a:path>
              <a:path w="10659745" h="701675">
                <a:moveTo>
                  <a:pt x="7760042" y="701522"/>
                </a:moveTo>
                <a:lnTo>
                  <a:pt x="7729562" y="701522"/>
                </a:lnTo>
                <a:lnTo>
                  <a:pt x="7729562" y="693902"/>
                </a:lnTo>
                <a:lnTo>
                  <a:pt x="7760042" y="693902"/>
                </a:lnTo>
                <a:lnTo>
                  <a:pt x="7760042" y="701522"/>
                </a:lnTo>
                <a:close/>
              </a:path>
              <a:path w="10659745" h="701675">
                <a:moveTo>
                  <a:pt x="7706702" y="701522"/>
                </a:moveTo>
                <a:lnTo>
                  <a:pt x="7676222" y="701522"/>
                </a:lnTo>
                <a:lnTo>
                  <a:pt x="7676222" y="693902"/>
                </a:lnTo>
                <a:lnTo>
                  <a:pt x="7706702" y="693902"/>
                </a:lnTo>
                <a:lnTo>
                  <a:pt x="7706702" y="701522"/>
                </a:lnTo>
                <a:close/>
              </a:path>
              <a:path w="10659745" h="701675">
                <a:moveTo>
                  <a:pt x="7653362" y="701522"/>
                </a:moveTo>
                <a:lnTo>
                  <a:pt x="7622882" y="701522"/>
                </a:lnTo>
                <a:lnTo>
                  <a:pt x="7622882" y="693902"/>
                </a:lnTo>
                <a:lnTo>
                  <a:pt x="7653362" y="693902"/>
                </a:lnTo>
                <a:lnTo>
                  <a:pt x="7653362" y="701522"/>
                </a:lnTo>
                <a:close/>
              </a:path>
              <a:path w="10659745" h="701675">
                <a:moveTo>
                  <a:pt x="7600022" y="701522"/>
                </a:moveTo>
                <a:lnTo>
                  <a:pt x="7569542" y="701522"/>
                </a:lnTo>
                <a:lnTo>
                  <a:pt x="7569542" y="693902"/>
                </a:lnTo>
                <a:lnTo>
                  <a:pt x="7600022" y="693902"/>
                </a:lnTo>
                <a:lnTo>
                  <a:pt x="7600022" y="701522"/>
                </a:lnTo>
                <a:close/>
              </a:path>
              <a:path w="10659745" h="701675">
                <a:moveTo>
                  <a:pt x="7546682" y="701522"/>
                </a:moveTo>
                <a:lnTo>
                  <a:pt x="7516202" y="701522"/>
                </a:lnTo>
                <a:lnTo>
                  <a:pt x="7516202" y="693902"/>
                </a:lnTo>
                <a:lnTo>
                  <a:pt x="7546682" y="693902"/>
                </a:lnTo>
                <a:lnTo>
                  <a:pt x="7546682" y="701522"/>
                </a:lnTo>
                <a:close/>
              </a:path>
              <a:path w="10659745" h="701675">
                <a:moveTo>
                  <a:pt x="7493342" y="701522"/>
                </a:moveTo>
                <a:lnTo>
                  <a:pt x="7462862" y="701522"/>
                </a:lnTo>
                <a:lnTo>
                  <a:pt x="7462862" y="693902"/>
                </a:lnTo>
                <a:lnTo>
                  <a:pt x="7493342" y="693902"/>
                </a:lnTo>
                <a:lnTo>
                  <a:pt x="7493342" y="701522"/>
                </a:lnTo>
                <a:close/>
              </a:path>
              <a:path w="10659745" h="701675">
                <a:moveTo>
                  <a:pt x="7440002" y="701522"/>
                </a:moveTo>
                <a:lnTo>
                  <a:pt x="7409522" y="701522"/>
                </a:lnTo>
                <a:lnTo>
                  <a:pt x="7409522" y="693902"/>
                </a:lnTo>
                <a:lnTo>
                  <a:pt x="7440002" y="693902"/>
                </a:lnTo>
                <a:lnTo>
                  <a:pt x="7440002" y="701522"/>
                </a:lnTo>
                <a:close/>
              </a:path>
              <a:path w="10659745" h="701675">
                <a:moveTo>
                  <a:pt x="7386662" y="701522"/>
                </a:moveTo>
                <a:lnTo>
                  <a:pt x="7356182" y="701522"/>
                </a:lnTo>
                <a:lnTo>
                  <a:pt x="7356182" y="693902"/>
                </a:lnTo>
                <a:lnTo>
                  <a:pt x="7386662" y="693902"/>
                </a:lnTo>
                <a:lnTo>
                  <a:pt x="7386662" y="701522"/>
                </a:lnTo>
                <a:close/>
              </a:path>
              <a:path w="10659745" h="701675">
                <a:moveTo>
                  <a:pt x="7333322" y="701522"/>
                </a:moveTo>
                <a:lnTo>
                  <a:pt x="7302842" y="701522"/>
                </a:lnTo>
                <a:lnTo>
                  <a:pt x="7302842" y="693902"/>
                </a:lnTo>
                <a:lnTo>
                  <a:pt x="7333322" y="693902"/>
                </a:lnTo>
                <a:lnTo>
                  <a:pt x="7333322" y="701522"/>
                </a:lnTo>
                <a:close/>
              </a:path>
              <a:path w="10659745" h="701675">
                <a:moveTo>
                  <a:pt x="7279982" y="701522"/>
                </a:moveTo>
                <a:lnTo>
                  <a:pt x="7249502" y="701522"/>
                </a:lnTo>
                <a:lnTo>
                  <a:pt x="7249502" y="693902"/>
                </a:lnTo>
                <a:lnTo>
                  <a:pt x="7279982" y="693902"/>
                </a:lnTo>
                <a:lnTo>
                  <a:pt x="7279982" y="701522"/>
                </a:lnTo>
                <a:close/>
              </a:path>
              <a:path w="10659745" h="701675">
                <a:moveTo>
                  <a:pt x="7226642" y="701522"/>
                </a:moveTo>
                <a:lnTo>
                  <a:pt x="7196162" y="701522"/>
                </a:lnTo>
                <a:lnTo>
                  <a:pt x="7196162" y="693902"/>
                </a:lnTo>
                <a:lnTo>
                  <a:pt x="7226642" y="693902"/>
                </a:lnTo>
                <a:lnTo>
                  <a:pt x="7226642" y="701522"/>
                </a:lnTo>
                <a:close/>
              </a:path>
              <a:path w="10659745" h="701675">
                <a:moveTo>
                  <a:pt x="7173302" y="701522"/>
                </a:moveTo>
                <a:lnTo>
                  <a:pt x="7142822" y="701522"/>
                </a:lnTo>
                <a:lnTo>
                  <a:pt x="7142822" y="693902"/>
                </a:lnTo>
                <a:lnTo>
                  <a:pt x="7173302" y="693902"/>
                </a:lnTo>
                <a:lnTo>
                  <a:pt x="7173302" y="701522"/>
                </a:lnTo>
                <a:close/>
              </a:path>
              <a:path w="10659745" h="701675">
                <a:moveTo>
                  <a:pt x="7119962" y="701522"/>
                </a:moveTo>
                <a:lnTo>
                  <a:pt x="7089482" y="701522"/>
                </a:lnTo>
                <a:lnTo>
                  <a:pt x="7089482" y="693902"/>
                </a:lnTo>
                <a:lnTo>
                  <a:pt x="7119962" y="693902"/>
                </a:lnTo>
                <a:lnTo>
                  <a:pt x="7119962" y="701522"/>
                </a:lnTo>
                <a:close/>
              </a:path>
              <a:path w="10659745" h="701675">
                <a:moveTo>
                  <a:pt x="7066622" y="701522"/>
                </a:moveTo>
                <a:lnTo>
                  <a:pt x="7036142" y="701522"/>
                </a:lnTo>
                <a:lnTo>
                  <a:pt x="7036142" y="693902"/>
                </a:lnTo>
                <a:lnTo>
                  <a:pt x="7066622" y="693902"/>
                </a:lnTo>
                <a:lnTo>
                  <a:pt x="7066622" y="701522"/>
                </a:lnTo>
                <a:close/>
              </a:path>
              <a:path w="10659745" h="701675">
                <a:moveTo>
                  <a:pt x="7013282" y="701522"/>
                </a:moveTo>
                <a:lnTo>
                  <a:pt x="6982802" y="701522"/>
                </a:lnTo>
                <a:lnTo>
                  <a:pt x="6982802" y="693902"/>
                </a:lnTo>
                <a:lnTo>
                  <a:pt x="7013282" y="693902"/>
                </a:lnTo>
                <a:lnTo>
                  <a:pt x="7013282" y="701522"/>
                </a:lnTo>
                <a:close/>
              </a:path>
              <a:path w="10659745" h="701675">
                <a:moveTo>
                  <a:pt x="6959942" y="701522"/>
                </a:moveTo>
                <a:lnTo>
                  <a:pt x="6929462" y="701522"/>
                </a:lnTo>
                <a:lnTo>
                  <a:pt x="6929462" y="693902"/>
                </a:lnTo>
                <a:lnTo>
                  <a:pt x="6959942" y="693902"/>
                </a:lnTo>
                <a:lnTo>
                  <a:pt x="6959942" y="701522"/>
                </a:lnTo>
                <a:close/>
              </a:path>
              <a:path w="10659745" h="701675">
                <a:moveTo>
                  <a:pt x="6906602" y="701522"/>
                </a:moveTo>
                <a:lnTo>
                  <a:pt x="6876122" y="701522"/>
                </a:lnTo>
                <a:lnTo>
                  <a:pt x="6876122" y="693902"/>
                </a:lnTo>
                <a:lnTo>
                  <a:pt x="6906602" y="693902"/>
                </a:lnTo>
                <a:lnTo>
                  <a:pt x="6906602" y="701522"/>
                </a:lnTo>
                <a:close/>
              </a:path>
              <a:path w="10659745" h="701675">
                <a:moveTo>
                  <a:pt x="6853262" y="701522"/>
                </a:moveTo>
                <a:lnTo>
                  <a:pt x="6822782" y="701522"/>
                </a:lnTo>
                <a:lnTo>
                  <a:pt x="6822782" y="693902"/>
                </a:lnTo>
                <a:lnTo>
                  <a:pt x="6853262" y="693902"/>
                </a:lnTo>
                <a:lnTo>
                  <a:pt x="6853262" y="701522"/>
                </a:lnTo>
                <a:close/>
              </a:path>
              <a:path w="10659745" h="701675">
                <a:moveTo>
                  <a:pt x="6799922" y="701522"/>
                </a:moveTo>
                <a:lnTo>
                  <a:pt x="6769442" y="701522"/>
                </a:lnTo>
                <a:lnTo>
                  <a:pt x="6769442" y="693902"/>
                </a:lnTo>
                <a:lnTo>
                  <a:pt x="6799922" y="693902"/>
                </a:lnTo>
                <a:lnTo>
                  <a:pt x="6799922" y="701522"/>
                </a:lnTo>
                <a:close/>
              </a:path>
              <a:path w="10659745" h="701675">
                <a:moveTo>
                  <a:pt x="6746582" y="701522"/>
                </a:moveTo>
                <a:lnTo>
                  <a:pt x="6716102" y="701522"/>
                </a:lnTo>
                <a:lnTo>
                  <a:pt x="6716102" y="693902"/>
                </a:lnTo>
                <a:lnTo>
                  <a:pt x="6746582" y="693902"/>
                </a:lnTo>
                <a:lnTo>
                  <a:pt x="6746582" y="701522"/>
                </a:lnTo>
                <a:close/>
              </a:path>
              <a:path w="10659745" h="701675">
                <a:moveTo>
                  <a:pt x="6693242" y="701522"/>
                </a:moveTo>
                <a:lnTo>
                  <a:pt x="6662762" y="701522"/>
                </a:lnTo>
                <a:lnTo>
                  <a:pt x="6662762" y="693902"/>
                </a:lnTo>
                <a:lnTo>
                  <a:pt x="6693242" y="693902"/>
                </a:lnTo>
                <a:lnTo>
                  <a:pt x="6693242" y="701522"/>
                </a:lnTo>
                <a:close/>
              </a:path>
              <a:path w="10659745" h="701675">
                <a:moveTo>
                  <a:pt x="6639902" y="701522"/>
                </a:moveTo>
                <a:lnTo>
                  <a:pt x="6609422" y="701522"/>
                </a:lnTo>
                <a:lnTo>
                  <a:pt x="6609422" y="693902"/>
                </a:lnTo>
                <a:lnTo>
                  <a:pt x="6639902" y="693902"/>
                </a:lnTo>
                <a:lnTo>
                  <a:pt x="6639902" y="701522"/>
                </a:lnTo>
                <a:close/>
              </a:path>
              <a:path w="10659745" h="701675">
                <a:moveTo>
                  <a:pt x="6586562" y="701522"/>
                </a:moveTo>
                <a:lnTo>
                  <a:pt x="6556082" y="701522"/>
                </a:lnTo>
                <a:lnTo>
                  <a:pt x="6556082" y="693902"/>
                </a:lnTo>
                <a:lnTo>
                  <a:pt x="6586562" y="693902"/>
                </a:lnTo>
                <a:lnTo>
                  <a:pt x="6586562" y="701522"/>
                </a:lnTo>
                <a:close/>
              </a:path>
              <a:path w="10659745" h="701675">
                <a:moveTo>
                  <a:pt x="6533222" y="701522"/>
                </a:moveTo>
                <a:lnTo>
                  <a:pt x="6502742" y="701522"/>
                </a:lnTo>
                <a:lnTo>
                  <a:pt x="6502742" y="693902"/>
                </a:lnTo>
                <a:lnTo>
                  <a:pt x="6533222" y="693902"/>
                </a:lnTo>
                <a:lnTo>
                  <a:pt x="6533222" y="701522"/>
                </a:lnTo>
                <a:close/>
              </a:path>
              <a:path w="10659745" h="701675">
                <a:moveTo>
                  <a:pt x="6479882" y="701522"/>
                </a:moveTo>
                <a:lnTo>
                  <a:pt x="6449402" y="701522"/>
                </a:lnTo>
                <a:lnTo>
                  <a:pt x="6449402" y="693902"/>
                </a:lnTo>
                <a:lnTo>
                  <a:pt x="6479882" y="693902"/>
                </a:lnTo>
                <a:lnTo>
                  <a:pt x="6479882" y="701522"/>
                </a:lnTo>
                <a:close/>
              </a:path>
              <a:path w="10659745" h="701675">
                <a:moveTo>
                  <a:pt x="6426542" y="701522"/>
                </a:moveTo>
                <a:lnTo>
                  <a:pt x="6396062" y="701522"/>
                </a:lnTo>
                <a:lnTo>
                  <a:pt x="6396062" y="693902"/>
                </a:lnTo>
                <a:lnTo>
                  <a:pt x="6426542" y="693902"/>
                </a:lnTo>
                <a:lnTo>
                  <a:pt x="6426542" y="701522"/>
                </a:lnTo>
                <a:close/>
              </a:path>
              <a:path w="10659745" h="701675">
                <a:moveTo>
                  <a:pt x="6373202" y="701522"/>
                </a:moveTo>
                <a:lnTo>
                  <a:pt x="6342722" y="701522"/>
                </a:lnTo>
                <a:lnTo>
                  <a:pt x="6342722" y="693902"/>
                </a:lnTo>
                <a:lnTo>
                  <a:pt x="6373202" y="693902"/>
                </a:lnTo>
                <a:lnTo>
                  <a:pt x="6373202" y="701522"/>
                </a:lnTo>
                <a:close/>
              </a:path>
              <a:path w="10659745" h="701675">
                <a:moveTo>
                  <a:pt x="6319862" y="701522"/>
                </a:moveTo>
                <a:lnTo>
                  <a:pt x="6289382" y="701522"/>
                </a:lnTo>
                <a:lnTo>
                  <a:pt x="6289382" y="693902"/>
                </a:lnTo>
                <a:lnTo>
                  <a:pt x="6319862" y="693902"/>
                </a:lnTo>
                <a:lnTo>
                  <a:pt x="6319862" y="701522"/>
                </a:lnTo>
                <a:close/>
              </a:path>
              <a:path w="10659745" h="701675">
                <a:moveTo>
                  <a:pt x="6266522" y="701522"/>
                </a:moveTo>
                <a:lnTo>
                  <a:pt x="6236042" y="701522"/>
                </a:lnTo>
                <a:lnTo>
                  <a:pt x="6236042" y="693902"/>
                </a:lnTo>
                <a:lnTo>
                  <a:pt x="6266522" y="693902"/>
                </a:lnTo>
                <a:lnTo>
                  <a:pt x="6266522" y="701522"/>
                </a:lnTo>
                <a:close/>
              </a:path>
              <a:path w="10659745" h="701675">
                <a:moveTo>
                  <a:pt x="6213182" y="701522"/>
                </a:moveTo>
                <a:lnTo>
                  <a:pt x="6182702" y="701522"/>
                </a:lnTo>
                <a:lnTo>
                  <a:pt x="6182702" y="693902"/>
                </a:lnTo>
                <a:lnTo>
                  <a:pt x="6213182" y="693902"/>
                </a:lnTo>
                <a:lnTo>
                  <a:pt x="6213182" y="701522"/>
                </a:lnTo>
                <a:close/>
              </a:path>
              <a:path w="10659745" h="701675">
                <a:moveTo>
                  <a:pt x="6159842" y="701522"/>
                </a:moveTo>
                <a:lnTo>
                  <a:pt x="6129362" y="701522"/>
                </a:lnTo>
                <a:lnTo>
                  <a:pt x="6129362" y="693902"/>
                </a:lnTo>
                <a:lnTo>
                  <a:pt x="6159842" y="693902"/>
                </a:lnTo>
                <a:lnTo>
                  <a:pt x="6159842" y="701522"/>
                </a:lnTo>
                <a:close/>
              </a:path>
              <a:path w="10659745" h="701675">
                <a:moveTo>
                  <a:pt x="6106502" y="701522"/>
                </a:moveTo>
                <a:lnTo>
                  <a:pt x="6076022" y="701522"/>
                </a:lnTo>
                <a:lnTo>
                  <a:pt x="6076022" y="693902"/>
                </a:lnTo>
                <a:lnTo>
                  <a:pt x="6106502" y="693902"/>
                </a:lnTo>
                <a:lnTo>
                  <a:pt x="6106502" y="701522"/>
                </a:lnTo>
                <a:close/>
              </a:path>
              <a:path w="10659745" h="701675">
                <a:moveTo>
                  <a:pt x="6053162" y="701522"/>
                </a:moveTo>
                <a:lnTo>
                  <a:pt x="6022682" y="701522"/>
                </a:lnTo>
                <a:lnTo>
                  <a:pt x="6022682" y="693902"/>
                </a:lnTo>
                <a:lnTo>
                  <a:pt x="6053162" y="693902"/>
                </a:lnTo>
                <a:lnTo>
                  <a:pt x="6053162" y="701522"/>
                </a:lnTo>
                <a:close/>
              </a:path>
              <a:path w="10659745" h="701675">
                <a:moveTo>
                  <a:pt x="5999822" y="701522"/>
                </a:moveTo>
                <a:lnTo>
                  <a:pt x="5969342" y="701522"/>
                </a:lnTo>
                <a:lnTo>
                  <a:pt x="5969342" y="693902"/>
                </a:lnTo>
                <a:lnTo>
                  <a:pt x="5999822" y="693902"/>
                </a:lnTo>
                <a:lnTo>
                  <a:pt x="5999822" y="701522"/>
                </a:lnTo>
                <a:close/>
              </a:path>
              <a:path w="10659745" h="701675">
                <a:moveTo>
                  <a:pt x="5946482" y="701522"/>
                </a:moveTo>
                <a:lnTo>
                  <a:pt x="5916002" y="701522"/>
                </a:lnTo>
                <a:lnTo>
                  <a:pt x="5916002" y="693902"/>
                </a:lnTo>
                <a:lnTo>
                  <a:pt x="5946482" y="693902"/>
                </a:lnTo>
                <a:lnTo>
                  <a:pt x="5946482" y="701522"/>
                </a:lnTo>
                <a:close/>
              </a:path>
              <a:path w="10659745" h="701675">
                <a:moveTo>
                  <a:pt x="5893142" y="701522"/>
                </a:moveTo>
                <a:lnTo>
                  <a:pt x="5862662" y="701522"/>
                </a:lnTo>
                <a:lnTo>
                  <a:pt x="5862662" y="693902"/>
                </a:lnTo>
                <a:lnTo>
                  <a:pt x="5893142" y="693902"/>
                </a:lnTo>
                <a:lnTo>
                  <a:pt x="5893142" y="701522"/>
                </a:lnTo>
                <a:close/>
              </a:path>
              <a:path w="10659745" h="701675">
                <a:moveTo>
                  <a:pt x="5839802" y="701522"/>
                </a:moveTo>
                <a:lnTo>
                  <a:pt x="5809322" y="701522"/>
                </a:lnTo>
                <a:lnTo>
                  <a:pt x="5809322" y="693902"/>
                </a:lnTo>
                <a:lnTo>
                  <a:pt x="5839802" y="693902"/>
                </a:lnTo>
                <a:lnTo>
                  <a:pt x="5839802" y="701522"/>
                </a:lnTo>
                <a:close/>
              </a:path>
              <a:path w="10659745" h="701675">
                <a:moveTo>
                  <a:pt x="5786462" y="701522"/>
                </a:moveTo>
                <a:lnTo>
                  <a:pt x="5755982" y="701522"/>
                </a:lnTo>
                <a:lnTo>
                  <a:pt x="5755982" y="693902"/>
                </a:lnTo>
                <a:lnTo>
                  <a:pt x="5786462" y="693902"/>
                </a:lnTo>
                <a:lnTo>
                  <a:pt x="5786462" y="701522"/>
                </a:lnTo>
                <a:close/>
              </a:path>
              <a:path w="10659745" h="701675">
                <a:moveTo>
                  <a:pt x="5733122" y="701522"/>
                </a:moveTo>
                <a:lnTo>
                  <a:pt x="5702642" y="701522"/>
                </a:lnTo>
                <a:lnTo>
                  <a:pt x="5702642" y="693902"/>
                </a:lnTo>
                <a:lnTo>
                  <a:pt x="5733122" y="693902"/>
                </a:lnTo>
                <a:lnTo>
                  <a:pt x="5733122" y="701522"/>
                </a:lnTo>
                <a:close/>
              </a:path>
              <a:path w="10659745" h="701675">
                <a:moveTo>
                  <a:pt x="5679782" y="701522"/>
                </a:moveTo>
                <a:lnTo>
                  <a:pt x="5649302" y="701522"/>
                </a:lnTo>
                <a:lnTo>
                  <a:pt x="5649302" y="693902"/>
                </a:lnTo>
                <a:lnTo>
                  <a:pt x="5679782" y="693902"/>
                </a:lnTo>
                <a:lnTo>
                  <a:pt x="5679782" y="701522"/>
                </a:lnTo>
                <a:close/>
              </a:path>
              <a:path w="10659745" h="701675">
                <a:moveTo>
                  <a:pt x="5626442" y="701522"/>
                </a:moveTo>
                <a:lnTo>
                  <a:pt x="5595962" y="701522"/>
                </a:lnTo>
                <a:lnTo>
                  <a:pt x="5595962" y="693902"/>
                </a:lnTo>
                <a:lnTo>
                  <a:pt x="5626442" y="693902"/>
                </a:lnTo>
                <a:lnTo>
                  <a:pt x="5626442" y="701522"/>
                </a:lnTo>
                <a:close/>
              </a:path>
              <a:path w="10659745" h="701675">
                <a:moveTo>
                  <a:pt x="5573102" y="701522"/>
                </a:moveTo>
                <a:lnTo>
                  <a:pt x="5542622" y="701522"/>
                </a:lnTo>
                <a:lnTo>
                  <a:pt x="5542622" y="693902"/>
                </a:lnTo>
                <a:lnTo>
                  <a:pt x="5573102" y="693902"/>
                </a:lnTo>
                <a:lnTo>
                  <a:pt x="5573102" y="701522"/>
                </a:lnTo>
                <a:close/>
              </a:path>
              <a:path w="10659745" h="701675">
                <a:moveTo>
                  <a:pt x="5519762" y="701522"/>
                </a:moveTo>
                <a:lnTo>
                  <a:pt x="5489282" y="701522"/>
                </a:lnTo>
                <a:lnTo>
                  <a:pt x="5489282" y="693902"/>
                </a:lnTo>
                <a:lnTo>
                  <a:pt x="5519762" y="693902"/>
                </a:lnTo>
                <a:lnTo>
                  <a:pt x="5519762" y="701522"/>
                </a:lnTo>
                <a:close/>
              </a:path>
              <a:path w="10659745" h="701675">
                <a:moveTo>
                  <a:pt x="5466422" y="701522"/>
                </a:moveTo>
                <a:lnTo>
                  <a:pt x="5435942" y="701522"/>
                </a:lnTo>
                <a:lnTo>
                  <a:pt x="5435942" y="693902"/>
                </a:lnTo>
                <a:lnTo>
                  <a:pt x="5466422" y="693902"/>
                </a:lnTo>
                <a:lnTo>
                  <a:pt x="5466422" y="701522"/>
                </a:lnTo>
                <a:close/>
              </a:path>
              <a:path w="10659745" h="701675">
                <a:moveTo>
                  <a:pt x="5413082" y="701522"/>
                </a:moveTo>
                <a:lnTo>
                  <a:pt x="5382602" y="701522"/>
                </a:lnTo>
                <a:lnTo>
                  <a:pt x="5382602" y="693902"/>
                </a:lnTo>
                <a:lnTo>
                  <a:pt x="5413082" y="693902"/>
                </a:lnTo>
                <a:lnTo>
                  <a:pt x="5413082" y="701522"/>
                </a:lnTo>
                <a:close/>
              </a:path>
              <a:path w="10659745" h="701675">
                <a:moveTo>
                  <a:pt x="5359742" y="701522"/>
                </a:moveTo>
                <a:lnTo>
                  <a:pt x="5329262" y="701522"/>
                </a:lnTo>
                <a:lnTo>
                  <a:pt x="5329262" y="693902"/>
                </a:lnTo>
                <a:lnTo>
                  <a:pt x="5359742" y="693902"/>
                </a:lnTo>
                <a:lnTo>
                  <a:pt x="5359742" y="701522"/>
                </a:lnTo>
                <a:close/>
              </a:path>
              <a:path w="10659745" h="701675">
                <a:moveTo>
                  <a:pt x="5306402" y="701522"/>
                </a:moveTo>
                <a:lnTo>
                  <a:pt x="5275922" y="701522"/>
                </a:lnTo>
                <a:lnTo>
                  <a:pt x="5275922" y="693902"/>
                </a:lnTo>
                <a:lnTo>
                  <a:pt x="5306402" y="693902"/>
                </a:lnTo>
                <a:lnTo>
                  <a:pt x="5306402" y="701522"/>
                </a:lnTo>
                <a:close/>
              </a:path>
              <a:path w="10659745" h="701675">
                <a:moveTo>
                  <a:pt x="5253062" y="701522"/>
                </a:moveTo>
                <a:lnTo>
                  <a:pt x="5222582" y="701522"/>
                </a:lnTo>
                <a:lnTo>
                  <a:pt x="5222582" y="693902"/>
                </a:lnTo>
                <a:lnTo>
                  <a:pt x="5253062" y="693902"/>
                </a:lnTo>
                <a:lnTo>
                  <a:pt x="5253062" y="701522"/>
                </a:lnTo>
                <a:close/>
              </a:path>
              <a:path w="10659745" h="701675">
                <a:moveTo>
                  <a:pt x="5199722" y="701522"/>
                </a:moveTo>
                <a:lnTo>
                  <a:pt x="5169242" y="701522"/>
                </a:lnTo>
                <a:lnTo>
                  <a:pt x="5169242" y="693902"/>
                </a:lnTo>
                <a:lnTo>
                  <a:pt x="5199722" y="693902"/>
                </a:lnTo>
                <a:lnTo>
                  <a:pt x="5199722" y="701522"/>
                </a:lnTo>
                <a:close/>
              </a:path>
              <a:path w="10659745" h="701675">
                <a:moveTo>
                  <a:pt x="5146382" y="701522"/>
                </a:moveTo>
                <a:lnTo>
                  <a:pt x="5115902" y="701522"/>
                </a:lnTo>
                <a:lnTo>
                  <a:pt x="5115902" y="693902"/>
                </a:lnTo>
                <a:lnTo>
                  <a:pt x="5146382" y="693902"/>
                </a:lnTo>
                <a:lnTo>
                  <a:pt x="5146382" y="701522"/>
                </a:lnTo>
                <a:close/>
              </a:path>
              <a:path w="10659745" h="701675">
                <a:moveTo>
                  <a:pt x="5093042" y="701522"/>
                </a:moveTo>
                <a:lnTo>
                  <a:pt x="5062562" y="701522"/>
                </a:lnTo>
                <a:lnTo>
                  <a:pt x="5062562" y="693902"/>
                </a:lnTo>
                <a:lnTo>
                  <a:pt x="5093042" y="693902"/>
                </a:lnTo>
                <a:lnTo>
                  <a:pt x="5093042" y="701522"/>
                </a:lnTo>
                <a:close/>
              </a:path>
              <a:path w="10659745" h="701675">
                <a:moveTo>
                  <a:pt x="5039702" y="701522"/>
                </a:moveTo>
                <a:lnTo>
                  <a:pt x="5009222" y="701522"/>
                </a:lnTo>
                <a:lnTo>
                  <a:pt x="5009222" y="693902"/>
                </a:lnTo>
                <a:lnTo>
                  <a:pt x="5039702" y="693902"/>
                </a:lnTo>
                <a:lnTo>
                  <a:pt x="5039702" y="701522"/>
                </a:lnTo>
                <a:close/>
              </a:path>
              <a:path w="10659745" h="701675">
                <a:moveTo>
                  <a:pt x="4986362" y="701522"/>
                </a:moveTo>
                <a:lnTo>
                  <a:pt x="4955882" y="701522"/>
                </a:lnTo>
                <a:lnTo>
                  <a:pt x="4955882" y="693902"/>
                </a:lnTo>
                <a:lnTo>
                  <a:pt x="4986362" y="693902"/>
                </a:lnTo>
                <a:lnTo>
                  <a:pt x="4986362" y="701522"/>
                </a:lnTo>
                <a:close/>
              </a:path>
              <a:path w="10659745" h="701675">
                <a:moveTo>
                  <a:pt x="4933022" y="701522"/>
                </a:moveTo>
                <a:lnTo>
                  <a:pt x="4902542" y="701522"/>
                </a:lnTo>
                <a:lnTo>
                  <a:pt x="4902542" y="693902"/>
                </a:lnTo>
                <a:lnTo>
                  <a:pt x="4933022" y="693902"/>
                </a:lnTo>
                <a:lnTo>
                  <a:pt x="4933022" y="701522"/>
                </a:lnTo>
                <a:close/>
              </a:path>
              <a:path w="10659745" h="701675">
                <a:moveTo>
                  <a:pt x="4879682" y="701522"/>
                </a:moveTo>
                <a:lnTo>
                  <a:pt x="4849202" y="701522"/>
                </a:lnTo>
                <a:lnTo>
                  <a:pt x="4849202" y="693902"/>
                </a:lnTo>
                <a:lnTo>
                  <a:pt x="4879682" y="693902"/>
                </a:lnTo>
                <a:lnTo>
                  <a:pt x="4879682" y="701522"/>
                </a:lnTo>
                <a:close/>
              </a:path>
              <a:path w="10659745" h="701675">
                <a:moveTo>
                  <a:pt x="4826342" y="701522"/>
                </a:moveTo>
                <a:lnTo>
                  <a:pt x="4795862" y="701522"/>
                </a:lnTo>
                <a:lnTo>
                  <a:pt x="4795862" y="693902"/>
                </a:lnTo>
                <a:lnTo>
                  <a:pt x="4826342" y="693902"/>
                </a:lnTo>
                <a:lnTo>
                  <a:pt x="4826342" y="701522"/>
                </a:lnTo>
                <a:close/>
              </a:path>
              <a:path w="10659745" h="701675">
                <a:moveTo>
                  <a:pt x="4773002" y="701522"/>
                </a:moveTo>
                <a:lnTo>
                  <a:pt x="4742522" y="701522"/>
                </a:lnTo>
                <a:lnTo>
                  <a:pt x="4742522" y="693902"/>
                </a:lnTo>
                <a:lnTo>
                  <a:pt x="4773002" y="693902"/>
                </a:lnTo>
                <a:lnTo>
                  <a:pt x="4773002" y="701522"/>
                </a:lnTo>
                <a:close/>
              </a:path>
              <a:path w="10659745" h="701675">
                <a:moveTo>
                  <a:pt x="4719662" y="701522"/>
                </a:moveTo>
                <a:lnTo>
                  <a:pt x="4689182" y="701522"/>
                </a:lnTo>
                <a:lnTo>
                  <a:pt x="4689182" y="693902"/>
                </a:lnTo>
                <a:lnTo>
                  <a:pt x="4719662" y="693902"/>
                </a:lnTo>
                <a:lnTo>
                  <a:pt x="4719662" y="701522"/>
                </a:lnTo>
                <a:close/>
              </a:path>
              <a:path w="10659745" h="701675">
                <a:moveTo>
                  <a:pt x="4666322" y="701522"/>
                </a:moveTo>
                <a:lnTo>
                  <a:pt x="4635842" y="701522"/>
                </a:lnTo>
                <a:lnTo>
                  <a:pt x="4635842" y="693902"/>
                </a:lnTo>
                <a:lnTo>
                  <a:pt x="4666322" y="693902"/>
                </a:lnTo>
                <a:lnTo>
                  <a:pt x="4666322" y="701522"/>
                </a:lnTo>
                <a:close/>
              </a:path>
              <a:path w="10659745" h="701675">
                <a:moveTo>
                  <a:pt x="4612982" y="701522"/>
                </a:moveTo>
                <a:lnTo>
                  <a:pt x="4582502" y="701522"/>
                </a:lnTo>
                <a:lnTo>
                  <a:pt x="4582502" y="693902"/>
                </a:lnTo>
                <a:lnTo>
                  <a:pt x="4612982" y="693902"/>
                </a:lnTo>
                <a:lnTo>
                  <a:pt x="4612982" y="701522"/>
                </a:lnTo>
                <a:close/>
              </a:path>
              <a:path w="10659745" h="701675">
                <a:moveTo>
                  <a:pt x="4559642" y="701522"/>
                </a:moveTo>
                <a:lnTo>
                  <a:pt x="4529162" y="701522"/>
                </a:lnTo>
                <a:lnTo>
                  <a:pt x="4529162" y="693902"/>
                </a:lnTo>
                <a:lnTo>
                  <a:pt x="4559642" y="693902"/>
                </a:lnTo>
                <a:lnTo>
                  <a:pt x="4559642" y="701522"/>
                </a:lnTo>
                <a:close/>
              </a:path>
              <a:path w="10659745" h="701675">
                <a:moveTo>
                  <a:pt x="4506302" y="701522"/>
                </a:moveTo>
                <a:lnTo>
                  <a:pt x="4475822" y="701522"/>
                </a:lnTo>
                <a:lnTo>
                  <a:pt x="4475822" y="693902"/>
                </a:lnTo>
                <a:lnTo>
                  <a:pt x="4506302" y="693902"/>
                </a:lnTo>
                <a:lnTo>
                  <a:pt x="4506302" y="701522"/>
                </a:lnTo>
                <a:close/>
              </a:path>
              <a:path w="10659745" h="701675">
                <a:moveTo>
                  <a:pt x="4452962" y="701522"/>
                </a:moveTo>
                <a:lnTo>
                  <a:pt x="4422482" y="701522"/>
                </a:lnTo>
                <a:lnTo>
                  <a:pt x="4422482" y="693902"/>
                </a:lnTo>
                <a:lnTo>
                  <a:pt x="4452962" y="693902"/>
                </a:lnTo>
                <a:lnTo>
                  <a:pt x="4452962" y="701522"/>
                </a:lnTo>
                <a:close/>
              </a:path>
              <a:path w="10659745" h="701675">
                <a:moveTo>
                  <a:pt x="4399622" y="701522"/>
                </a:moveTo>
                <a:lnTo>
                  <a:pt x="4369142" y="701522"/>
                </a:lnTo>
                <a:lnTo>
                  <a:pt x="4369142" y="693902"/>
                </a:lnTo>
                <a:lnTo>
                  <a:pt x="4399622" y="693902"/>
                </a:lnTo>
                <a:lnTo>
                  <a:pt x="4399622" y="701522"/>
                </a:lnTo>
                <a:close/>
              </a:path>
              <a:path w="10659745" h="701675">
                <a:moveTo>
                  <a:pt x="4346282" y="701522"/>
                </a:moveTo>
                <a:lnTo>
                  <a:pt x="4315802" y="701522"/>
                </a:lnTo>
                <a:lnTo>
                  <a:pt x="4315802" y="693902"/>
                </a:lnTo>
                <a:lnTo>
                  <a:pt x="4346282" y="693902"/>
                </a:lnTo>
                <a:lnTo>
                  <a:pt x="4346282" y="701522"/>
                </a:lnTo>
                <a:close/>
              </a:path>
              <a:path w="10659745" h="701675">
                <a:moveTo>
                  <a:pt x="4292942" y="701522"/>
                </a:moveTo>
                <a:lnTo>
                  <a:pt x="4262462" y="701522"/>
                </a:lnTo>
                <a:lnTo>
                  <a:pt x="4262462" y="693902"/>
                </a:lnTo>
                <a:lnTo>
                  <a:pt x="4292942" y="693902"/>
                </a:lnTo>
                <a:lnTo>
                  <a:pt x="4292942" y="701522"/>
                </a:lnTo>
                <a:close/>
              </a:path>
              <a:path w="10659745" h="701675">
                <a:moveTo>
                  <a:pt x="4239602" y="701522"/>
                </a:moveTo>
                <a:lnTo>
                  <a:pt x="4209122" y="701522"/>
                </a:lnTo>
                <a:lnTo>
                  <a:pt x="4209122" y="693902"/>
                </a:lnTo>
                <a:lnTo>
                  <a:pt x="4239602" y="693902"/>
                </a:lnTo>
                <a:lnTo>
                  <a:pt x="4239602" y="701522"/>
                </a:lnTo>
                <a:close/>
              </a:path>
              <a:path w="10659745" h="701675">
                <a:moveTo>
                  <a:pt x="4186262" y="701522"/>
                </a:moveTo>
                <a:lnTo>
                  <a:pt x="4155782" y="701522"/>
                </a:lnTo>
                <a:lnTo>
                  <a:pt x="4155782" y="693902"/>
                </a:lnTo>
                <a:lnTo>
                  <a:pt x="4186262" y="693902"/>
                </a:lnTo>
                <a:lnTo>
                  <a:pt x="4186262" y="701522"/>
                </a:lnTo>
                <a:close/>
              </a:path>
              <a:path w="10659745" h="701675">
                <a:moveTo>
                  <a:pt x="4132922" y="701522"/>
                </a:moveTo>
                <a:lnTo>
                  <a:pt x="4102442" y="701522"/>
                </a:lnTo>
                <a:lnTo>
                  <a:pt x="4102442" y="693902"/>
                </a:lnTo>
                <a:lnTo>
                  <a:pt x="4132922" y="693902"/>
                </a:lnTo>
                <a:lnTo>
                  <a:pt x="4132922" y="701522"/>
                </a:lnTo>
                <a:close/>
              </a:path>
              <a:path w="10659745" h="701675">
                <a:moveTo>
                  <a:pt x="4079582" y="701522"/>
                </a:moveTo>
                <a:lnTo>
                  <a:pt x="4049102" y="701522"/>
                </a:lnTo>
                <a:lnTo>
                  <a:pt x="4049102" y="693902"/>
                </a:lnTo>
                <a:lnTo>
                  <a:pt x="4079582" y="693902"/>
                </a:lnTo>
                <a:lnTo>
                  <a:pt x="4079582" y="701522"/>
                </a:lnTo>
                <a:close/>
              </a:path>
              <a:path w="10659745" h="701675">
                <a:moveTo>
                  <a:pt x="4026242" y="701522"/>
                </a:moveTo>
                <a:lnTo>
                  <a:pt x="3995762" y="701522"/>
                </a:lnTo>
                <a:lnTo>
                  <a:pt x="3995762" y="693902"/>
                </a:lnTo>
                <a:lnTo>
                  <a:pt x="4026242" y="693902"/>
                </a:lnTo>
                <a:lnTo>
                  <a:pt x="4026242" y="701522"/>
                </a:lnTo>
                <a:close/>
              </a:path>
              <a:path w="10659745" h="701675">
                <a:moveTo>
                  <a:pt x="3972902" y="701522"/>
                </a:moveTo>
                <a:lnTo>
                  <a:pt x="3942422" y="701522"/>
                </a:lnTo>
                <a:lnTo>
                  <a:pt x="3942422" y="693902"/>
                </a:lnTo>
                <a:lnTo>
                  <a:pt x="3972902" y="693902"/>
                </a:lnTo>
                <a:lnTo>
                  <a:pt x="3972902" y="701522"/>
                </a:lnTo>
                <a:close/>
              </a:path>
              <a:path w="10659745" h="701675">
                <a:moveTo>
                  <a:pt x="3919562" y="701522"/>
                </a:moveTo>
                <a:lnTo>
                  <a:pt x="3889082" y="701522"/>
                </a:lnTo>
                <a:lnTo>
                  <a:pt x="3889082" y="693902"/>
                </a:lnTo>
                <a:lnTo>
                  <a:pt x="3919562" y="693902"/>
                </a:lnTo>
                <a:lnTo>
                  <a:pt x="3919562" y="701522"/>
                </a:lnTo>
                <a:close/>
              </a:path>
              <a:path w="10659745" h="701675">
                <a:moveTo>
                  <a:pt x="3866222" y="701522"/>
                </a:moveTo>
                <a:lnTo>
                  <a:pt x="3835742" y="701522"/>
                </a:lnTo>
                <a:lnTo>
                  <a:pt x="3835742" y="693902"/>
                </a:lnTo>
                <a:lnTo>
                  <a:pt x="3866222" y="693902"/>
                </a:lnTo>
                <a:lnTo>
                  <a:pt x="3866222" y="701522"/>
                </a:lnTo>
                <a:close/>
              </a:path>
              <a:path w="10659745" h="701675">
                <a:moveTo>
                  <a:pt x="3812882" y="701522"/>
                </a:moveTo>
                <a:lnTo>
                  <a:pt x="3782402" y="701522"/>
                </a:lnTo>
                <a:lnTo>
                  <a:pt x="3782402" y="693902"/>
                </a:lnTo>
                <a:lnTo>
                  <a:pt x="3812882" y="693902"/>
                </a:lnTo>
                <a:lnTo>
                  <a:pt x="3812882" y="701522"/>
                </a:lnTo>
                <a:close/>
              </a:path>
              <a:path w="10659745" h="701675">
                <a:moveTo>
                  <a:pt x="3759542" y="701522"/>
                </a:moveTo>
                <a:lnTo>
                  <a:pt x="3729062" y="701522"/>
                </a:lnTo>
                <a:lnTo>
                  <a:pt x="3729062" y="693902"/>
                </a:lnTo>
                <a:lnTo>
                  <a:pt x="3759542" y="693902"/>
                </a:lnTo>
                <a:lnTo>
                  <a:pt x="3759542" y="701522"/>
                </a:lnTo>
                <a:close/>
              </a:path>
              <a:path w="10659745" h="701675">
                <a:moveTo>
                  <a:pt x="3706202" y="701522"/>
                </a:moveTo>
                <a:lnTo>
                  <a:pt x="3675722" y="701522"/>
                </a:lnTo>
                <a:lnTo>
                  <a:pt x="3675722" y="693902"/>
                </a:lnTo>
                <a:lnTo>
                  <a:pt x="3706202" y="693902"/>
                </a:lnTo>
                <a:lnTo>
                  <a:pt x="3706202" y="701522"/>
                </a:lnTo>
                <a:close/>
              </a:path>
              <a:path w="10659745" h="701675">
                <a:moveTo>
                  <a:pt x="3652862" y="701522"/>
                </a:moveTo>
                <a:lnTo>
                  <a:pt x="3622382" y="701522"/>
                </a:lnTo>
                <a:lnTo>
                  <a:pt x="3622382" y="693902"/>
                </a:lnTo>
                <a:lnTo>
                  <a:pt x="3652862" y="693902"/>
                </a:lnTo>
                <a:lnTo>
                  <a:pt x="3652862" y="701522"/>
                </a:lnTo>
                <a:close/>
              </a:path>
              <a:path w="10659745" h="701675">
                <a:moveTo>
                  <a:pt x="3599522" y="701522"/>
                </a:moveTo>
                <a:lnTo>
                  <a:pt x="3569042" y="701522"/>
                </a:lnTo>
                <a:lnTo>
                  <a:pt x="3569042" y="693902"/>
                </a:lnTo>
                <a:lnTo>
                  <a:pt x="3599522" y="693902"/>
                </a:lnTo>
                <a:lnTo>
                  <a:pt x="3599522" y="701522"/>
                </a:lnTo>
                <a:close/>
              </a:path>
              <a:path w="10659745" h="701675">
                <a:moveTo>
                  <a:pt x="3546182" y="701522"/>
                </a:moveTo>
                <a:lnTo>
                  <a:pt x="3515702" y="701522"/>
                </a:lnTo>
                <a:lnTo>
                  <a:pt x="3515702" y="693902"/>
                </a:lnTo>
                <a:lnTo>
                  <a:pt x="3546182" y="693902"/>
                </a:lnTo>
                <a:lnTo>
                  <a:pt x="3546182" y="701522"/>
                </a:lnTo>
                <a:close/>
              </a:path>
              <a:path w="10659745" h="701675">
                <a:moveTo>
                  <a:pt x="3492842" y="701522"/>
                </a:moveTo>
                <a:lnTo>
                  <a:pt x="3462362" y="701522"/>
                </a:lnTo>
                <a:lnTo>
                  <a:pt x="3462362" y="693902"/>
                </a:lnTo>
                <a:lnTo>
                  <a:pt x="3492842" y="693902"/>
                </a:lnTo>
                <a:lnTo>
                  <a:pt x="3492842" y="701522"/>
                </a:lnTo>
                <a:close/>
              </a:path>
              <a:path w="10659745" h="701675">
                <a:moveTo>
                  <a:pt x="3439502" y="701522"/>
                </a:moveTo>
                <a:lnTo>
                  <a:pt x="3409022" y="701522"/>
                </a:lnTo>
                <a:lnTo>
                  <a:pt x="3409022" y="693902"/>
                </a:lnTo>
                <a:lnTo>
                  <a:pt x="3439502" y="693902"/>
                </a:lnTo>
                <a:lnTo>
                  <a:pt x="3439502" y="701522"/>
                </a:lnTo>
                <a:close/>
              </a:path>
              <a:path w="10659745" h="701675">
                <a:moveTo>
                  <a:pt x="3386162" y="701522"/>
                </a:moveTo>
                <a:lnTo>
                  <a:pt x="3355682" y="701522"/>
                </a:lnTo>
                <a:lnTo>
                  <a:pt x="3355682" y="693902"/>
                </a:lnTo>
                <a:lnTo>
                  <a:pt x="3386162" y="693902"/>
                </a:lnTo>
                <a:lnTo>
                  <a:pt x="3386162" y="701522"/>
                </a:lnTo>
                <a:close/>
              </a:path>
              <a:path w="10659745" h="701675">
                <a:moveTo>
                  <a:pt x="3332822" y="701522"/>
                </a:moveTo>
                <a:lnTo>
                  <a:pt x="3302342" y="701522"/>
                </a:lnTo>
                <a:lnTo>
                  <a:pt x="3302342" y="693902"/>
                </a:lnTo>
                <a:lnTo>
                  <a:pt x="3332822" y="693902"/>
                </a:lnTo>
                <a:lnTo>
                  <a:pt x="3332822" y="701522"/>
                </a:lnTo>
                <a:close/>
              </a:path>
              <a:path w="10659745" h="701675">
                <a:moveTo>
                  <a:pt x="3279482" y="701522"/>
                </a:moveTo>
                <a:lnTo>
                  <a:pt x="3249002" y="701522"/>
                </a:lnTo>
                <a:lnTo>
                  <a:pt x="3249002" y="693902"/>
                </a:lnTo>
                <a:lnTo>
                  <a:pt x="3279482" y="693902"/>
                </a:lnTo>
                <a:lnTo>
                  <a:pt x="3279482" y="701522"/>
                </a:lnTo>
                <a:close/>
              </a:path>
              <a:path w="10659745" h="701675">
                <a:moveTo>
                  <a:pt x="3226142" y="701522"/>
                </a:moveTo>
                <a:lnTo>
                  <a:pt x="3195662" y="701522"/>
                </a:lnTo>
                <a:lnTo>
                  <a:pt x="3195662" y="693902"/>
                </a:lnTo>
                <a:lnTo>
                  <a:pt x="3226142" y="693902"/>
                </a:lnTo>
                <a:lnTo>
                  <a:pt x="3226142" y="701522"/>
                </a:lnTo>
                <a:close/>
              </a:path>
              <a:path w="10659745" h="701675">
                <a:moveTo>
                  <a:pt x="3172802" y="701522"/>
                </a:moveTo>
                <a:lnTo>
                  <a:pt x="3142322" y="701522"/>
                </a:lnTo>
                <a:lnTo>
                  <a:pt x="3142322" y="693902"/>
                </a:lnTo>
                <a:lnTo>
                  <a:pt x="3172802" y="693902"/>
                </a:lnTo>
                <a:lnTo>
                  <a:pt x="3172802" y="701522"/>
                </a:lnTo>
                <a:close/>
              </a:path>
              <a:path w="10659745" h="701675">
                <a:moveTo>
                  <a:pt x="3119462" y="701522"/>
                </a:moveTo>
                <a:lnTo>
                  <a:pt x="3088982" y="701522"/>
                </a:lnTo>
                <a:lnTo>
                  <a:pt x="3088982" y="693902"/>
                </a:lnTo>
                <a:lnTo>
                  <a:pt x="3119462" y="693902"/>
                </a:lnTo>
                <a:lnTo>
                  <a:pt x="3119462" y="701522"/>
                </a:lnTo>
                <a:close/>
              </a:path>
              <a:path w="10659745" h="701675">
                <a:moveTo>
                  <a:pt x="3066122" y="701522"/>
                </a:moveTo>
                <a:lnTo>
                  <a:pt x="3035642" y="701522"/>
                </a:lnTo>
                <a:lnTo>
                  <a:pt x="3035642" y="693902"/>
                </a:lnTo>
                <a:lnTo>
                  <a:pt x="3066122" y="693902"/>
                </a:lnTo>
                <a:lnTo>
                  <a:pt x="3066122" y="701522"/>
                </a:lnTo>
                <a:close/>
              </a:path>
              <a:path w="10659745" h="701675">
                <a:moveTo>
                  <a:pt x="3012782" y="701522"/>
                </a:moveTo>
                <a:lnTo>
                  <a:pt x="2982302" y="701522"/>
                </a:lnTo>
                <a:lnTo>
                  <a:pt x="2982302" y="693902"/>
                </a:lnTo>
                <a:lnTo>
                  <a:pt x="3012782" y="693902"/>
                </a:lnTo>
                <a:lnTo>
                  <a:pt x="3012782" y="701522"/>
                </a:lnTo>
                <a:close/>
              </a:path>
              <a:path w="10659745" h="701675">
                <a:moveTo>
                  <a:pt x="2959442" y="701522"/>
                </a:moveTo>
                <a:lnTo>
                  <a:pt x="2928962" y="701522"/>
                </a:lnTo>
                <a:lnTo>
                  <a:pt x="2928962" y="693902"/>
                </a:lnTo>
                <a:lnTo>
                  <a:pt x="2959442" y="693902"/>
                </a:lnTo>
                <a:lnTo>
                  <a:pt x="2959442" y="701522"/>
                </a:lnTo>
                <a:close/>
              </a:path>
              <a:path w="10659745" h="701675">
                <a:moveTo>
                  <a:pt x="2906102" y="701522"/>
                </a:moveTo>
                <a:lnTo>
                  <a:pt x="2875622" y="701522"/>
                </a:lnTo>
                <a:lnTo>
                  <a:pt x="2875622" y="693902"/>
                </a:lnTo>
                <a:lnTo>
                  <a:pt x="2906102" y="693902"/>
                </a:lnTo>
                <a:lnTo>
                  <a:pt x="2906102" y="701522"/>
                </a:lnTo>
                <a:close/>
              </a:path>
              <a:path w="10659745" h="701675">
                <a:moveTo>
                  <a:pt x="2852762" y="701522"/>
                </a:moveTo>
                <a:lnTo>
                  <a:pt x="2822282" y="701522"/>
                </a:lnTo>
                <a:lnTo>
                  <a:pt x="2822282" y="693902"/>
                </a:lnTo>
                <a:lnTo>
                  <a:pt x="2852762" y="693902"/>
                </a:lnTo>
                <a:lnTo>
                  <a:pt x="2852762" y="701522"/>
                </a:lnTo>
                <a:close/>
              </a:path>
              <a:path w="10659745" h="701675">
                <a:moveTo>
                  <a:pt x="2799422" y="701522"/>
                </a:moveTo>
                <a:lnTo>
                  <a:pt x="2768942" y="701522"/>
                </a:lnTo>
                <a:lnTo>
                  <a:pt x="2768942" y="693902"/>
                </a:lnTo>
                <a:lnTo>
                  <a:pt x="2799422" y="693902"/>
                </a:lnTo>
                <a:lnTo>
                  <a:pt x="2799422" y="701522"/>
                </a:lnTo>
                <a:close/>
              </a:path>
              <a:path w="10659745" h="701675">
                <a:moveTo>
                  <a:pt x="2746082" y="701522"/>
                </a:moveTo>
                <a:lnTo>
                  <a:pt x="2715602" y="701522"/>
                </a:lnTo>
                <a:lnTo>
                  <a:pt x="2715602" y="693902"/>
                </a:lnTo>
                <a:lnTo>
                  <a:pt x="2746082" y="693902"/>
                </a:lnTo>
                <a:lnTo>
                  <a:pt x="2746082" y="701522"/>
                </a:lnTo>
                <a:close/>
              </a:path>
              <a:path w="10659745" h="701675">
                <a:moveTo>
                  <a:pt x="2692742" y="701522"/>
                </a:moveTo>
                <a:lnTo>
                  <a:pt x="2662262" y="701522"/>
                </a:lnTo>
                <a:lnTo>
                  <a:pt x="2662262" y="693902"/>
                </a:lnTo>
                <a:lnTo>
                  <a:pt x="2692742" y="693902"/>
                </a:lnTo>
                <a:lnTo>
                  <a:pt x="2692742" y="701522"/>
                </a:lnTo>
                <a:close/>
              </a:path>
              <a:path w="10659745" h="701675">
                <a:moveTo>
                  <a:pt x="2639402" y="701522"/>
                </a:moveTo>
                <a:lnTo>
                  <a:pt x="2608922" y="701522"/>
                </a:lnTo>
                <a:lnTo>
                  <a:pt x="2608922" y="693902"/>
                </a:lnTo>
                <a:lnTo>
                  <a:pt x="2639402" y="693902"/>
                </a:lnTo>
                <a:lnTo>
                  <a:pt x="2639402" y="701522"/>
                </a:lnTo>
                <a:close/>
              </a:path>
              <a:path w="10659745" h="701675">
                <a:moveTo>
                  <a:pt x="2586062" y="701522"/>
                </a:moveTo>
                <a:lnTo>
                  <a:pt x="2555582" y="701522"/>
                </a:lnTo>
                <a:lnTo>
                  <a:pt x="2555582" y="693902"/>
                </a:lnTo>
                <a:lnTo>
                  <a:pt x="2586062" y="693902"/>
                </a:lnTo>
                <a:lnTo>
                  <a:pt x="2586062" y="701522"/>
                </a:lnTo>
                <a:close/>
              </a:path>
              <a:path w="10659745" h="701675">
                <a:moveTo>
                  <a:pt x="2532722" y="701522"/>
                </a:moveTo>
                <a:lnTo>
                  <a:pt x="2502242" y="701522"/>
                </a:lnTo>
                <a:lnTo>
                  <a:pt x="2502242" y="693902"/>
                </a:lnTo>
                <a:lnTo>
                  <a:pt x="2532722" y="693902"/>
                </a:lnTo>
                <a:lnTo>
                  <a:pt x="2532722" y="701522"/>
                </a:lnTo>
                <a:close/>
              </a:path>
              <a:path w="10659745" h="701675">
                <a:moveTo>
                  <a:pt x="2479382" y="701522"/>
                </a:moveTo>
                <a:lnTo>
                  <a:pt x="2448902" y="701522"/>
                </a:lnTo>
                <a:lnTo>
                  <a:pt x="2448902" y="693902"/>
                </a:lnTo>
                <a:lnTo>
                  <a:pt x="2479382" y="693902"/>
                </a:lnTo>
                <a:lnTo>
                  <a:pt x="2479382" y="701522"/>
                </a:lnTo>
                <a:close/>
              </a:path>
              <a:path w="10659745" h="701675">
                <a:moveTo>
                  <a:pt x="2426042" y="701522"/>
                </a:moveTo>
                <a:lnTo>
                  <a:pt x="2395562" y="701522"/>
                </a:lnTo>
                <a:lnTo>
                  <a:pt x="2395562" y="693902"/>
                </a:lnTo>
                <a:lnTo>
                  <a:pt x="2426042" y="693902"/>
                </a:lnTo>
                <a:lnTo>
                  <a:pt x="2426042" y="701522"/>
                </a:lnTo>
                <a:close/>
              </a:path>
              <a:path w="10659745" h="701675">
                <a:moveTo>
                  <a:pt x="2372702" y="701522"/>
                </a:moveTo>
                <a:lnTo>
                  <a:pt x="2342222" y="701522"/>
                </a:lnTo>
                <a:lnTo>
                  <a:pt x="2342222" y="693902"/>
                </a:lnTo>
                <a:lnTo>
                  <a:pt x="2372702" y="693902"/>
                </a:lnTo>
                <a:lnTo>
                  <a:pt x="2372702" y="701522"/>
                </a:lnTo>
                <a:close/>
              </a:path>
              <a:path w="10659745" h="701675">
                <a:moveTo>
                  <a:pt x="2319362" y="701522"/>
                </a:moveTo>
                <a:lnTo>
                  <a:pt x="2288882" y="701522"/>
                </a:lnTo>
                <a:lnTo>
                  <a:pt x="2288882" y="693902"/>
                </a:lnTo>
                <a:lnTo>
                  <a:pt x="2319362" y="693902"/>
                </a:lnTo>
                <a:lnTo>
                  <a:pt x="2319362" y="701522"/>
                </a:lnTo>
                <a:close/>
              </a:path>
              <a:path w="10659745" h="701675">
                <a:moveTo>
                  <a:pt x="2266022" y="701522"/>
                </a:moveTo>
                <a:lnTo>
                  <a:pt x="2235542" y="701522"/>
                </a:lnTo>
                <a:lnTo>
                  <a:pt x="2235542" y="693902"/>
                </a:lnTo>
                <a:lnTo>
                  <a:pt x="2266022" y="693902"/>
                </a:lnTo>
                <a:lnTo>
                  <a:pt x="2266022" y="701522"/>
                </a:lnTo>
                <a:close/>
              </a:path>
              <a:path w="10659745" h="701675">
                <a:moveTo>
                  <a:pt x="2212682" y="701522"/>
                </a:moveTo>
                <a:lnTo>
                  <a:pt x="2182202" y="701522"/>
                </a:lnTo>
                <a:lnTo>
                  <a:pt x="2182202" y="693902"/>
                </a:lnTo>
                <a:lnTo>
                  <a:pt x="2212682" y="693902"/>
                </a:lnTo>
                <a:lnTo>
                  <a:pt x="2212682" y="701522"/>
                </a:lnTo>
                <a:close/>
              </a:path>
              <a:path w="10659745" h="701675">
                <a:moveTo>
                  <a:pt x="2159342" y="701522"/>
                </a:moveTo>
                <a:lnTo>
                  <a:pt x="2128862" y="701522"/>
                </a:lnTo>
                <a:lnTo>
                  <a:pt x="2128862" y="693902"/>
                </a:lnTo>
                <a:lnTo>
                  <a:pt x="2159342" y="693902"/>
                </a:lnTo>
                <a:lnTo>
                  <a:pt x="2159342" y="701522"/>
                </a:lnTo>
                <a:close/>
              </a:path>
              <a:path w="10659745" h="701675">
                <a:moveTo>
                  <a:pt x="2106002" y="701522"/>
                </a:moveTo>
                <a:lnTo>
                  <a:pt x="2075522" y="701522"/>
                </a:lnTo>
                <a:lnTo>
                  <a:pt x="2075522" y="693902"/>
                </a:lnTo>
                <a:lnTo>
                  <a:pt x="2106002" y="693902"/>
                </a:lnTo>
                <a:lnTo>
                  <a:pt x="2106002" y="701522"/>
                </a:lnTo>
                <a:close/>
              </a:path>
              <a:path w="10659745" h="701675">
                <a:moveTo>
                  <a:pt x="2052662" y="701522"/>
                </a:moveTo>
                <a:lnTo>
                  <a:pt x="2022182" y="701522"/>
                </a:lnTo>
                <a:lnTo>
                  <a:pt x="2022182" y="693902"/>
                </a:lnTo>
                <a:lnTo>
                  <a:pt x="2052662" y="693902"/>
                </a:lnTo>
                <a:lnTo>
                  <a:pt x="2052662" y="701522"/>
                </a:lnTo>
                <a:close/>
              </a:path>
              <a:path w="10659745" h="701675">
                <a:moveTo>
                  <a:pt x="1999322" y="701522"/>
                </a:moveTo>
                <a:lnTo>
                  <a:pt x="1968842" y="701522"/>
                </a:lnTo>
                <a:lnTo>
                  <a:pt x="1968842" y="693902"/>
                </a:lnTo>
                <a:lnTo>
                  <a:pt x="1999322" y="693902"/>
                </a:lnTo>
                <a:lnTo>
                  <a:pt x="1999322" y="701522"/>
                </a:lnTo>
                <a:close/>
              </a:path>
              <a:path w="10659745" h="701675">
                <a:moveTo>
                  <a:pt x="1945982" y="701522"/>
                </a:moveTo>
                <a:lnTo>
                  <a:pt x="1915502" y="701522"/>
                </a:lnTo>
                <a:lnTo>
                  <a:pt x="1915502" y="693902"/>
                </a:lnTo>
                <a:lnTo>
                  <a:pt x="1945982" y="693902"/>
                </a:lnTo>
                <a:lnTo>
                  <a:pt x="1945982" y="701522"/>
                </a:lnTo>
                <a:close/>
              </a:path>
              <a:path w="10659745" h="701675">
                <a:moveTo>
                  <a:pt x="1892642" y="701522"/>
                </a:moveTo>
                <a:lnTo>
                  <a:pt x="1862162" y="701522"/>
                </a:lnTo>
                <a:lnTo>
                  <a:pt x="1862162" y="693902"/>
                </a:lnTo>
                <a:lnTo>
                  <a:pt x="1892642" y="693902"/>
                </a:lnTo>
                <a:lnTo>
                  <a:pt x="1892642" y="701522"/>
                </a:lnTo>
                <a:close/>
              </a:path>
              <a:path w="10659745" h="701675">
                <a:moveTo>
                  <a:pt x="1839302" y="701522"/>
                </a:moveTo>
                <a:lnTo>
                  <a:pt x="1808822" y="701522"/>
                </a:lnTo>
                <a:lnTo>
                  <a:pt x="1808822" y="693902"/>
                </a:lnTo>
                <a:lnTo>
                  <a:pt x="1839302" y="693902"/>
                </a:lnTo>
                <a:lnTo>
                  <a:pt x="1839302" y="701522"/>
                </a:lnTo>
                <a:close/>
              </a:path>
              <a:path w="10659745" h="701675">
                <a:moveTo>
                  <a:pt x="1785962" y="701522"/>
                </a:moveTo>
                <a:lnTo>
                  <a:pt x="1755482" y="701522"/>
                </a:lnTo>
                <a:lnTo>
                  <a:pt x="1755482" y="693902"/>
                </a:lnTo>
                <a:lnTo>
                  <a:pt x="1785962" y="693902"/>
                </a:lnTo>
                <a:lnTo>
                  <a:pt x="1785962" y="701522"/>
                </a:lnTo>
                <a:close/>
              </a:path>
              <a:path w="10659745" h="701675">
                <a:moveTo>
                  <a:pt x="1732622" y="701522"/>
                </a:moveTo>
                <a:lnTo>
                  <a:pt x="1702142" y="701522"/>
                </a:lnTo>
                <a:lnTo>
                  <a:pt x="1702142" y="693902"/>
                </a:lnTo>
                <a:lnTo>
                  <a:pt x="1732622" y="693902"/>
                </a:lnTo>
                <a:lnTo>
                  <a:pt x="1732622" y="701522"/>
                </a:lnTo>
                <a:close/>
              </a:path>
              <a:path w="10659745" h="701675">
                <a:moveTo>
                  <a:pt x="1679282" y="701522"/>
                </a:moveTo>
                <a:lnTo>
                  <a:pt x="1648802" y="701522"/>
                </a:lnTo>
                <a:lnTo>
                  <a:pt x="1648802" y="693902"/>
                </a:lnTo>
                <a:lnTo>
                  <a:pt x="1679282" y="693902"/>
                </a:lnTo>
                <a:lnTo>
                  <a:pt x="1679282" y="701522"/>
                </a:lnTo>
                <a:close/>
              </a:path>
              <a:path w="10659745" h="701675">
                <a:moveTo>
                  <a:pt x="1625942" y="701522"/>
                </a:moveTo>
                <a:lnTo>
                  <a:pt x="1595462" y="701522"/>
                </a:lnTo>
                <a:lnTo>
                  <a:pt x="1595462" y="693902"/>
                </a:lnTo>
                <a:lnTo>
                  <a:pt x="1625942" y="693902"/>
                </a:lnTo>
                <a:lnTo>
                  <a:pt x="1625942" y="701522"/>
                </a:lnTo>
                <a:close/>
              </a:path>
              <a:path w="10659745" h="701675">
                <a:moveTo>
                  <a:pt x="1572602" y="701522"/>
                </a:moveTo>
                <a:lnTo>
                  <a:pt x="1542122" y="701522"/>
                </a:lnTo>
                <a:lnTo>
                  <a:pt x="1542122" y="693902"/>
                </a:lnTo>
                <a:lnTo>
                  <a:pt x="1572602" y="693902"/>
                </a:lnTo>
                <a:lnTo>
                  <a:pt x="1572602" y="701522"/>
                </a:lnTo>
                <a:close/>
              </a:path>
              <a:path w="10659745" h="701675">
                <a:moveTo>
                  <a:pt x="1519262" y="701522"/>
                </a:moveTo>
                <a:lnTo>
                  <a:pt x="1488782" y="701522"/>
                </a:lnTo>
                <a:lnTo>
                  <a:pt x="1488782" y="693902"/>
                </a:lnTo>
                <a:lnTo>
                  <a:pt x="1519262" y="693902"/>
                </a:lnTo>
                <a:lnTo>
                  <a:pt x="1519262" y="701522"/>
                </a:lnTo>
                <a:close/>
              </a:path>
              <a:path w="10659745" h="701675">
                <a:moveTo>
                  <a:pt x="1465922" y="701522"/>
                </a:moveTo>
                <a:lnTo>
                  <a:pt x="1435442" y="701522"/>
                </a:lnTo>
                <a:lnTo>
                  <a:pt x="1435442" y="693902"/>
                </a:lnTo>
                <a:lnTo>
                  <a:pt x="1465922" y="693902"/>
                </a:lnTo>
                <a:lnTo>
                  <a:pt x="1465922" y="701522"/>
                </a:lnTo>
                <a:close/>
              </a:path>
              <a:path w="10659745" h="701675">
                <a:moveTo>
                  <a:pt x="1412582" y="701522"/>
                </a:moveTo>
                <a:lnTo>
                  <a:pt x="1382102" y="701522"/>
                </a:lnTo>
                <a:lnTo>
                  <a:pt x="1382102" y="693902"/>
                </a:lnTo>
                <a:lnTo>
                  <a:pt x="1412582" y="693902"/>
                </a:lnTo>
                <a:lnTo>
                  <a:pt x="1412582" y="701522"/>
                </a:lnTo>
                <a:close/>
              </a:path>
              <a:path w="10659745" h="701675">
                <a:moveTo>
                  <a:pt x="1359242" y="701522"/>
                </a:moveTo>
                <a:lnTo>
                  <a:pt x="1328762" y="701522"/>
                </a:lnTo>
                <a:lnTo>
                  <a:pt x="1328762" y="693902"/>
                </a:lnTo>
                <a:lnTo>
                  <a:pt x="1359242" y="693902"/>
                </a:lnTo>
                <a:lnTo>
                  <a:pt x="1359242" y="701522"/>
                </a:lnTo>
                <a:close/>
              </a:path>
              <a:path w="10659745" h="701675">
                <a:moveTo>
                  <a:pt x="1305902" y="701522"/>
                </a:moveTo>
                <a:lnTo>
                  <a:pt x="1275422" y="701522"/>
                </a:lnTo>
                <a:lnTo>
                  <a:pt x="1275422" y="693902"/>
                </a:lnTo>
                <a:lnTo>
                  <a:pt x="1305902" y="693902"/>
                </a:lnTo>
                <a:lnTo>
                  <a:pt x="1305902" y="701522"/>
                </a:lnTo>
                <a:close/>
              </a:path>
              <a:path w="10659745" h="701675">
                <a:moveTo>
                  <a:pt x="1252562" y="701522"/>
                </a:moveTo>
                <a:lnTo>
                  <a:pt x="1222082" y="701522"/>
                </a:lnTo>
                <a:lnTo>
                  <a:pt x="1222082" y="693902"/>
                </a:lnTo>
                <a:lnTo>
                  <a:pt x="1252562" y="693902"/>
                </a:lnTo>
                <a:lnTo>
                  <a:pt x="1252562" y="701522"/>
                </a:lnTo>
                <a:close/>
              </a:path>
              <a:path w="10659745" h="701675">
                <a:moveTo>
                  <a:pt x="1199222" y="701522"/>
                </a:moveTo>
                <a:lnTo>
                  <a:pt x="1168742" y="701522"/>
                </a:lnTo>
                <a:lnTo>
                  <a:pt x="1168742" y="693902"/>
                </a:lnTo>
                <a:lnTo>
                  <a:pt x="1199222" y="693902"/>
                </a:lnTo>
                <a:lnTo>
                  <a:pt x="1199222" y="701522"/>
                </a:lnTo>
                <a:close/>
              </a:path>
              <a:path w="10659745" h="701675">
                <a:moveTo>
                  <a:pt x="1145882" y="701522"/>
                </a:moveTo>
                <a:lnTo>
                  <a:pt x="1115402" y="701522"/>
                </a:lnTo>
                <a:lnTo>
                  <a:pt x="1115402" y="693902"/>
                </a:lnTo>
                <a:lnTo>
                  <a:pt x="1145882" y="693902"/>
                </a:lnTo>
                <a:lnTo>
                  <a:pt x="1145882" y="701522"/>
                </a:lnTo>
                <a:close/>
              </a:path>
              <a:path w="10659745" h="701675">
                <a:moveTo>
                  <a:pt x="1092542" y="701522"/>
                </a:moveTo>
                <a:lnTo>
                  <a:pt x="1062062" y="701522"/>
                </a:lnTo>
                <a:lnTo>
                  <a:pt x="1062062" y="693902"/>
                </a:lnTo>
                <a:lnTo>
                  <a:pt x="1092542" y="693902"/>
                </a:lnTo>
                <a:lnTo>
                  <a:pt x="1092542" y="701522"/>
                </a:lnTo>
                <a:close/>
              </a:path>
              <a:path w="10659745" h="701675">
                <a:moveTo>
                  <a:pt x="1039202" y="701522"/>
                </a:moveTo>
                <a:lnTo>
                  <a:pt x="1008722" y="701522"/>
                </a:lnTo>
                <a:lnTo>
                  <a:pt x="1008722" y="693902"/>
                </a:lnTo>
                <a:lnTo>
                  <a:pt x="1039202" y="693902"/>
                </a:lnTo>
                <a:lnTo>
                  <a:pt x="1039202" y="701522"/>
                </a:lnTo>
                <a:close/>
              </a:path>
              <a:path w="10659745" h="701675">
                <a:moveTo>
                  <a:pt x="985862" y="701522"/>
                </a:moveTo>
                <a:lnTo>
                  <a:pt x="955382" y="701522"/>
                </a:lnTo>
                <a:lnTo>
                  <a:pt x="955382" y="693902"/>
                </a:lnTo>
                <a:lnTo>
                  <a:pt x="985862" y="693902"/>
                </a:lnTo>
                <a:lnTo>
                  <a:pt x="985862" y="701522"/>
                </a:lnTo>
                <a:close/>
              </a:path>
              <a:path w="10659745" h="701675">
                <a:moveTo>
                  <a:pt x="932522" y="701522"/>
                </a:moveTo>
                <a:lnTo>
                  <a:pt x="902042" y="701522"/>
                </a:lnTo>
                <a:lnTo>
                  <a:pt x="902042" y="693902"/>
                </a:lnTo>
                <a:lnTo>
                  <a:pt x="932522" y="693902"/>
                </a:lnTo>
                <a:lnTo>
                  <a:pt x="932522" y="701522"/>
                </a:lnTo>
                <a:close/>
              </a:path>
              <a:path w="10659745" h="701675">
                <a:moveTo>
                  <a:pt x="879182" y="701522"/>
                </a:moveTo>
                <a:lnTo>
                  <a:pt x="848702" y="701522"/>
                </a:lnTo>
                <a:lnTo>
                  <a:pt x="848702" y="693902"/>
                </a:lnTo>
                <a:lnTo>
                  <a:pt x="879182" y="693902"/>
                </a:lnTo>
                <a:lnTo>
                  <a:pt x="879182" y="701522"/>
                </a:lnTo>
                <a:close/>
              </a:path>
              <a:path w="10659745" h="701675">
                <a:moveTo>
                  <a:pt x="825842" y="701522"/>
                </a:moveTo>
                <a:lnTo>
                  <a:pt x="795362" y="701522"/>
                </a:lnTo>
                <a:lnTo>
                  <a:pt x="795362" y="693902"/>
                </a:lnTo>
                <a:lnTo>
                  <a:pt x="825842" y="693902"/>
                </a:lnTo>
                <a:lnTo>
                  <a:pt x="825842" y="701522"/>
                </a:lnTo>
                <a:close/>
              </a:path>
              <a:path w="10659745" h="701675">
                <a:moveTo>
                  <a:pt x="772502" y="701522"/>
                </a:moveTo>
                <a:lnTo>
                  <a:pt x="742022" y="701522"/>
                </a:lnTo>
                <a:lnTo>
                  <a:pt x="742022" y="693902"/>
                </a:lnTo>
                <a:lnTo>
                  <a:pt x="772502" y="693902"/>
                </a:lnTo>
                <a:lnTo>
                  <a:pt x="772502" y="701522"/>
                </a:lnTo>
                <a:close/>
              </a:path>
              <a:path w="10659745" h="701675">
                <a:moveTo>
                  <a:pt x="719162" y="701522"/>
                </a:moveTo>
                <a:lnTo>
                  <a:pt x="688682" y="701522"/>
                </a:lnTo>
                <a:lnTo>
                  <a:pt x="688682" y="693902"/>
                </a:lnTo>
                <a:lnTo>
                  <a:pt x="719162" y="693902"/>
                </a:lnTo>
                <a:lnTo>
                  <a:pt x="719162" y="701522"/>
                </a:lnTo>
                <a:close/>
              </a:path>
              <a:path w="10659745" h="701675">
                <a:moveTo>
                  <a:pt x="665822" y="701522"/>
                </a:moveTo>
                <a:lnTo>
                  <a:pt x="635342" y="701522"/>
                </a:lnTo>
                <a:lnTo>
                  <a:pt x="635342" y="693902"/>
                </a:lnTo>
                <a:lnTo>
                  <a:pt x="665822" y="693902"/>
                </a:lnTo>
                <a:lnTo>
                  <a:pt x="665822" y="701522"/>
                </a:lnTo>
                <a:close/>
              </a:path>
              <a:path w="10659745" h="701675">
                <a:moveTo>
                  <a:pt x="612482" y="701522"/>
                </a:moveTo>
                <a:lnTo>
                  <a:pt x="582002" y="701522"/>
                </a:lnTo>
                <a:lnTo>
                  <a:pt x="582002" y="693902"/>
                </a:lnTo>
                <a:lnTo>
                  <a:pt x="612482" y="693902"/>
                </a:lnTo>
                <a:lnTo>
                  <a:pt x="612482" y="701522"/>
                </a:lnTo>
                <a:close/>
              </a:path>
              <a:path w="10659745" h="701675">
                <a:moveTo>
                  <a:pt x="559142" y="701522"/>
                </a:moveTo>
                <a:lnTo>
                  <a:pt x="528662" y="701522"/>
                </a:lnTo>
                <a:lnTo>
                  <a:pt x="528662" y="693902"/>
                </a:lnTo>
                <a:lnTo>
                  <a:pt x="559142" y="693902"/>
                </a:lnTo>
                <a:lnTo>
                  <a:pt x="559142" y="701522"/>
                </a:lnTo>
                <a:close/>
              </a:path>
              <a:path w="10659745" h="701675">
                <a:moveTo>
                  <a:pt x="505802" y="701522"/>
                </a:moveTo>
                <a:lnTo>
                  <a:pt x="475322" y="701522"/>
                </a:lnTo>
                <a:lnTo>
                  <a:pt x="475322" y="693902"/>
                </a:lnTo>
                <a:lnTo>
                  <a:pt x="505802" y="693902"/>
                </a:lnTo>
                <a:lnTo>
                  <a:pt x="505802" y="701522"/>
                </a:lnTo>
                <a:close/>
              </a:path>
              <a:path w="10659745" h="701675">
                <a:moveTo>
                  <a:pt x="452462" y="701522"/>
                </a:moveTo>
                <a:lnTo>
                  <a:pt x="421982" y="701522"/>
                </a:lnTo>
                <a:lnTo>
                  <a:pt x="421982" y="693902"/>
                </a:lnTo>
                <a:lnTo>
                  <a:pt x="452462" y="693902"/>
                </a:lnTo>
                <a:lnTo>
                  <a:pt x="452462" y="701522"/>
                </a:lnTo>
                <a:close/>
              </a:path>
              <a:path w="10659745" h="701675">
                <a:moveTo>
                  <a:pt x="399122" y="701522"/>
                </a:moveTo>
                <a:lnTo>
                  <a:pt x="368642" y="701522"/>
                </a:lnTo>
                <a:lnTo>
                  <a:pt x="368642" y="693902"/>
                </a:lnTo>
                <a:lnTo>
                  <a:pt x="399122" y="693902"/>
                </a:lnTo>
                <a:lnTo>
                  <a:pt x="399122" y="701522"/>
                </a:lnTo>
                <a:close/>
              </a:path>
              <a:path w="10659745" h="701675">
                <a:moveTo>
                  <a:pt x="345782" y="701522"/>
                </a:moveTo>
                <a:lnTo>
                  <a:pt x="315302" y="701522"/>
                </a:lnTo>
                <a:lnTo>
                  <a:pt x="315302" y="693902"/>
                </a:lnTo>
                <a:lnTo>
                  <a:pt x="345782" y="693902"/>
                </a:lnTo>
                <a:lnTo>
                  <a:pt x="345782" y="701522"/>
                </a:lnTo>
                <a:close/>
              </a:path>
              <a:path w="10659745" h="701675">
                <a:moveTo>
                  <a:pt x="292442" y="701522"/>
                </a:moveTo>
                <a:lnTo>
                  <a:pt x="261962" y="701522"/>
                </a:lnTo>
                <a:lnTo>
                  <a:pt x="261962" y="693902"/>
                </a:lnTo>
                <a:lnTo>
                  <a:pt x="292442" y="693902"/>
                </a:lnTo>
                <a:lnTo>
                  <a:pt x="292442" y="701522"/>
                </a:lnTo>
                <a:close/>
              </a:path>
              <a:path w="10659745" h="701675">
                <a:moveTo>
                  <a:pt x="239102" y="701522"/>
                </a:moveTo>
                <a:lnTo>
                  <a:pt x="208622" y="701522"/>
                </a:lnTo>
                <a:lnTo>
                  <a:pt x="208622" y="693902"/>
                </a:lnTo>
                <a:lnTo>
                  <a:pt x="239102" y="693902"/>
                </a:lnTo>
                <a:lnTo>
                  <a:pt x="239102" y="701522"/>
                </a:lnTo>
                <a:close/>
              </a:path>
              <a:path w="10659745" h="701675">
                <a:moveTo>
                  <a:pt x="185762" y="701522"/>
                </a:moveTo>
                <a:lnTo>
                  <a:pt x="155282" y="701522"/>
                </a:lnTo>
                <a:lnTo>
                  <a:pt x="155282" y="693902"/>
                </a:lnTo>
                <a:lnTo>
                  <a:pt x="185762" y="693902"/>
                </a:lnTo>
                <a:lnTo>
                  <a:pt x="185762" y="701522"/>
                </a:lnTo>
                <a:close/>
              </a:path>
              <a:path w="10659745" h="701675">
                <a:moveTo>
                  <a:pt x="132422" y="701522"/>
                </a:moveTo>
                <a:lnTo>
                  <a:pt x="101942" y="701522"/>
                </a:lnTo>
                <a:lnTo>
                  <a:pt x="101942" y="693902"/>
                </a:lnTo>
                <a:lnTo>
                  <a:pt x="132422" y="693902"/>
                </a:lnTo>
                <a:lnTo>
                  <a:pt x="132422" y="701522"/>
                </a:lnTo>
                <a:close/>
              </a:path>
              <a:path w="10659745" h="701675">
                <a:moveTo>
                  <a:pt x="79082" y="701522"/>
                </a:moveTo>
                <a:lnTo>
                  <a:pt x="48602" y="701522"/>
                </a:lnTo>
                <a:lnTo>
                  <a:pt x="48602" y="693902"/>
                </a:lnTo>
                <a:lnTo>
                  <a:pt x="79082" y="693902"/>
                </a:lnTo>
                <a:lnTo>
                  <a:pt x="79082" y="701522"/>
                </a:lnTo>
                <a:close/>
              </a:path>
            </a:pathLst>
          </a:custGeom>
          <a:solidFill>
            <a:srgbClr val="7E7E7E">
              <a:alpha val="30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42389" y="2196477"/>
            <a:ext cx="10659745" cy="701675"/>
          </a:xfrm>
          <a:custGeom>
            <a:avLst/>
            <a:gdLst/>
            <a:ahLst/>
            <a:cxnLst/>
            <a:rect l="l" t="t" r="r" b="b"/>
            <a:pathLst>
              <a:path w="10659745" h="701675">
                <a:moveTo>
                  <a:pt x="3809" y="697712"/>
                </a:moveTo>
                <a:lnTo>
                  <a:pt x="0" y="697712"/>
                </a:lnTo>
                <a:lnTo>
                  <a:pt x="0" y="667232"/>
                </a:lnTo>
                <a:lnTo>
                  <a:pt x="7619" y="667232"/>
                </a:lnTo>
                <a:lnTo>
                  <a:pt x="7619" y="693902"/>
                </a:lnTo>
                <a:lnTo>
                  <a:pt x="3809" y="693902"/>
                </a:lnTo>
                <a:lnTo>
                  <a:pt x="3809" y="697712"/>
                </a:lnTo>
                <a:close/>
              </a:path>
              <a:path w="10659745" h="701675">
                <a:moveTo>
                  <a:pt x="25742" y="701522"/>
                </a:moveTo>
                <a:lnTo>
                  <a:pt x="3809" y="701522"/>
                </a:lnTo>
                <a:lnTo>
                  <a:pt x="3809" y="693902"/>
                </a:lnTo>
                <a:lnTo>
                  <a:pt x="7619" y="693902"/>
                </a:lnTo>
                <a:lnTo>
                  <a:pt x="7619" y="697712"/>
                </a:lnTo>
                <a:lnTo>
                  <a:pt x="25742" y="697712"/>
                </a:lnTo>
                <a:lnTo>
                  <a:pt x="25742" y="701522"/>
                </a:lnTo>
                <a:close/>
              </a:path>
              <a:path w="10659745" h="701675">
                <a:moveTo>
                  <a:pt x="25742" y="697712"/>
                </a:moveTo>
                <a:lnTo>
                  <a:pt x="7619" y="697712"/>
                </a:lnTo>
                <a:lnTo>
                  <a:pt x="7619" y="693902"/>
                </a:lnTo>
                <a:lnTo>
                  <a:pt x="25742" y="693902"/>
                </a:lnTo>
                <a:lnTo>
                  <a:pt x="25742" y="697712"/>
                </a:lnTo>
                <a:close/>
              </a:path>
              <a:path w="10659745" h="701675">
                <a:moveTo>
                  <a:pt x="7619" y="644372"/>
                </a:moveTo>
                <a:lnTo>
                  <a:pt x="0" y="644372"/>
                </a:lnTo>
                <a:lnTo>
                  <a:pt x="0" y="613892"/>
                </a:lnTo>
                <a:lnTo>
                  <a:pt x="7619" y="613892"/>
                </a:lnTo>
                <a:lnTo>
                  <a:pt x="7619" y="644372"/>
                </a:lnTo>
                <a:close/>
              </a:path>
              <a:path w="10659745" h="701675">
                <a:moveTo>
                  <a:pt x="7619" y="591032"/>
                </a:moveTo>
                <a:lnTo>
                  <a:pt x="0" y="591032"/>
                </a:lnTo>
                <a:lnTo>
                  <a:pt x="0" y="560552"/>
                </a:lnTo>
                <a:lnTo>
                  <a:pt x="7619" y="560552"/>
                </a:lnTo>
                <a:lnTo>
                  <a:pt x="7619" y="591032"/>
                </a:lnTo>
                <a:close/>
              </a:path>
              <a:path w="10659745" h="701675">
                <a:moveTo>
                  <a:pt x="7619" y="537692"/>
                </a:moveTo>
                <a:lnTo>
                  <a:pt x="0" y="537692"/>
                </a:lnTo>
                <a:lnTo>
                  <a:pt x="0" y="507212"/>
                </a:lnTo>
                <a:lnTo>
                  <a:pt x="7619" y="507212"/>
                </a:lnTo>
                <a:lnTo>
                  <a:pt x="7619" y="537692"/>
                </a:lnTo>
                <a:close/>
              </a:path>
              <a:path w="10659745" h="701675">
                <a:moveTo>
                  <a:pt x="7619" y="484352"/>
                </a:moveTo>
                <a:lnTo>
                  <a:pt x="0" y="484352"/>
                </a:lnTo>
                <a:lnTo>
                  <a:pt x="0" y="453872"/>
                </a:lnTo>
                <a:lnTo>
                  <a:pt x="7619" y="453872"/>
                </a:lnTo>
                <a:lnTo>
                  <a:pt x="7619" y="484352"/>
                </a:lnTo>
                <a:close/>
              </a:path>
              <a:path w="10659745" h="701675">
                <a:moveTo>
                  <a:pt x="7619" y="431012"/>
                </a:moveTo>
                <a:lnTo>
                  <a:pt x="0" y="431012"/>
                </a:lnTo>
                <a:lnTo>
                  <a:pt x="0" y="400532"/>
                </a:lnTo>
                <a:lnTo>
                  <a:pt x="7619" y="400532"/>
                </a:lnTo>
                <a:lnTo>
                  <a:pt x="7619" y="431012"/>
                </a:lnTo>
                <a:close/>
              </a:path>
              <a:path w="10659745" h="701675">
                <a:moveTo>
                  <a:pt x="7619" y="377672"/>
                </a:moveTo>
                <a:lnTo>
                  <a:pt x="0" y="377672"/>
                </a:lnTo>
                <a:lnTo>
                  <a:pt x="0" y="347192"/>
                </a:lnTo>
                <a:lnTo>
                  <a:pt x="7619" y="347192"/>
                </a:lnTo>
                <a:lnTo>
                  <a:pt x="7619" y="377672"/>
                </a:lnTo>
                <a:close/>
              </a:path>
              <a:path w="10659745" h="701675">
                <a:moveTo>
                  <a:pt x="7619" y="324332"/>
                </a:moveTo>
                <a:lnTo>
                  <a:pt x="0" y="324332"/>
                </a:lnTo>
                <a:lnTo>
                  <a:pt x="0" y="293852"/>
                </a:lnTo>
                <a:lnTo>
                  <a:pt x="7619" y="293852"/>
                </a:lnTo>
                <a:lnTo>
                  <a:pt x="7619" y="324332"/>
                </a:lnTo>
                <a:close/>
              </a:path>
              <a:path w="10659745" h="701675">
                <a:moveTo>
                  <a:pt x="7619" y="270992"/>
                </a:moveTo>
                <a:lnTo>
                  <a:pt x="0" y="270992"/>
                </a:lnTo>
                <a:lnTo>
                  <a:pt x="0" y="240512"/>
                </a:lnTo>
                <a:lnTo>
                  <a:pt x="7619" y="240512"/>
                </a:lnTo>
                <a:lnTo>
                  <a:pt x="7619" y="270992"/>
                </a:lnTo>
                <a:close/>
              </a:path>
              <a:path w="10659745" h="701675">
                <a:moveTo>
                  <a:pt x="7619" y="217652"/>
                </a:moveTo>
                <a:lnTo>
                  <a:pt x="0" y="217652"/>
                </a:lnTo>
                <a:lnTo>
                  <a:pt x="0" y="187172"/>
                </a:lnTo>
                <a:lnTo>
                  <a:pt x="7619" y="187172"/>
                </a:lnTo>
                <a:lnTo>
                  <a:pt x="7619" y="217652"/>
                </a:lnTo>
                <a:close/>
              </a:path>
              <a:path w="10659745" h="701675">
                <a:moveTo>
                  <a:pt x="7619" y="164312"/>
                </a:moveTo>
                <a:lnTo>
                  <a:pt x="0" y="164312"/>
                </a:lnTo>
                <a:lnTo>
                  <a:pt x="0" y="133832"/>
                </a:lnTo>
                <a:lnTo>
                  <a:pt x="7619" y="133832"/>
                </a:lnTo>
                <a:lnTo>
                  <a:pt x="7619" y="164312"/>
                </a:lnTo>
                <a:close/>
              </a:path>
              <a:path w="10659745" h="701675">
                <a:moveTo>
                  <a:pt x="7619" y="110972"/>
                </a:moveTo>
                <a:lnTo>
                  <a:pt x="0" y="110972"/>
                </a:lnTo>
                <a:lnTo>
                  <a:pt x="0" y="80492"/>
                </a:lnTo>
                <a:lnTo>
                  <a:pt x="7619" y="80492"/>
                </a:lnTo>
                <a:lnTo>
                  <a:pt x="7619" y="110972"/>
                </a:lnTo>
                <a:close/>
              </a:path>
              <a:path w="10659745" h="701675">
                <a:moveTo>
                  <a:pt x="7619" y="57632"/>
                </a:moveTo>
                <a:lnTo>
                  <a:pt x="0" y="57632"/>
                </a:lnTo>
                <a:lnTo>
                  <a:pt x="0" y="27152"/>
                </a:lnTo>
                <a:lnTo>
                  <a:pt x="7619" y="27152"/>
                </a:lnTo>
                <a:lnTo>
                  <a:pt x="7619" y="57632"/>
                </a:lnTo>
                <a:close/>
              </a:path>
              <a:path w="10659745" h="701675">
                <a:moveTo>
                  <a:pt x="7137" y="4292"/>
                </a:moveTo>
                <a:lnTo>
                  <a:pt x="0" y="4292"/>
                </a:lnTo>
                <a:lnTo>
                  <a:pt x="0" y="0"/>
                </a:lnTo>
                <a:lnTo>
                  <a:pt x="33820" y="0"/>
                </a:lnTo>
                <a:lnTo>
                  <a:pt x="33820" y="3809"/>
                </a:lnTo>
                <a:lnTo>
                  <a:pt x="7619" y="3809"/>
                </a:lnTo>
                <a:lnTo>
                  <a:pt x="7137" y="4292"/>
                </a:lnTo>
                <a:close/>
              </a:path>
              <a:path w="10659745" h="701675">
                <a:moveTo>
                  <a:pt x="7619" y="7619"/>
                </a:moveTo>
                <a:lnTo>
                  <a:pt x="3809" y="7619"/>
                </a:lnTo>
                <a:lnTo>
                  <a:pt x="7619" y="3809"/>
                </a:lnTo>
                <a:lnTo>
                  <a:pt x="7619" y="7619"/>
                </a:lnTo>
                <a:close/>
              </a:path>
              <a:path w="10659745" h="701675">
                <a:moveTo>
                  <a:pt x="33820" y="7619"/>
                </a:moveTo>
                <a:lnTo>
                  <a:pt x="7619" y="7619"/>
                </a:lnTo>
                <a:lnTo>
                  <a:pt x="7619" y="3809"/>
                </a:lnTo>
                <a:lnTo>
                  <a:pt x="33820" y="3809"/>
                </a:lnTo>
                <a:lnTo>
                  <a:pt x="33820" y="7619"/>
                </a:lnTo>
                <a:close/>
              </a:path>
              <a:path w="10659745" h="701675">
                <a:moveTo>
                  <a:pt x="87160" y="7619"/>
                </a:moveTo>
                <a:lnTo>
                  <a:pt x="56680" y="7619"/>
                </a:lnTo>
                <a:lnTo>
                  <a:pt x="56680" y="0"/>
                </a:lnTo>
                <a:lnTo>
                  <a:pt x="87160" y="0"/>
                </a:lnTo>
                <a:lnTo>
                  <a:pt x="87160" y="7619"/>
                </a:lnTo>
                <a:close/>
              </a:path>
              <a:path w="10659745" h="701675">
                <a:moveTo>
                  <a:pt x="140500" y="7619"/>
                </a:moveTo>
                <a:lnTo>
                  <a:pt x="110020" y="7619"/>
                </a:lnTo>
                <a:lnTo>
                  <a:pt x="110020" y="0"/>
                </a:lnTo>
                <a:lnTo>
                  <a:pt x="140500" y="0"/>
                </a:lnTo>
                <a:lnTo>
                  <a:pt x="140500" y="7619"/>
                </a:lnTo>
                <a:close/>
              </a:path>
              <a:path w="10659745" h="701675">
                <a:moveTo>
                  <a:pt x="193840" y="7619"/>
                </a:moveTo>
                <a:lnTo>
                  <a:pt x="163360" y="7619"/>
                </a:lnTo>
                <a:lnTo>
                  <a:pt x="163360" y="0"/>
                </a:lnTo>
                <a:lnTo>
                  <a:pt x="193840" y="0"/>
                </a:lnTo>
                <a:lnTo>
                  <a:pt x="193840" y="7619"/>
                </a:lnTo>
                <a:close/>
              </a:path>
              <a:path w="10659745" h="701675">
                <a:moveTo>
                  <a:pt x="247180" y="7619"/>
                </a:moveTo>
                <a:lnTo>
                  <a:pt x="216700" y="7619"/>
                </a:lnTo>
                <a:lnTo>
                  <a:pt x="216700" y="0"/>
                </a:lnTo>
                <a:lnTo>
                  <a:pt x="247180" y="0"/>
                </a:lnTo>
                <a:lnTo>
                  <a:pt x="247180" y="7619"/>
                </a:lnTo>
                <a:close/>
              </a:path>
              <a:path w="10659745" h="701675">
                <a:moveTo>
                  <a:pt x="300520" y="7619"/>
                </a:moveTo>
                <a:lnTo>
                  <a:pt x="270040" y="7619"/>
                </a:lnTo>
                <a:lnTo>
                  <a:pt x="270040" y="0"/>
                </a:lnTo>
                <a:lnTo>
                  <a:pt x="300520" y="0"/>
                </a:lnTo>
                <a:lnTo>
                  <a:pt x="300520" y="7619"/>
                </a:lnTo>
                <a:close/>
              </a:path>
              <a:path w="10659745" h="701675">
                <a:moveTo>
                  <a:pt x="353860" y="7619"/>
                </a:moveTo>
                <a:lnTo>
                  <a:pt x="323380" y="7619"/>
                </a:lnTo>
                <a:lnTo>
                  <a:pt x="323380" y="0"/>
                </a:lnTo>
                <a:lnTo>
                  <a:pt x="353860" y="0"/>
                </a:lnTo>
                <a:lnTo>
                  <a:pt x="353860" y="7619"/>
                </a:lnTo>
                <a:close/>
              </a:path>
              <a:path w="10659745" h="701675">
                <a:moveTo>
                  <a:pt x="407200" y="7619"/>
                </a:moveTo>
                <a:lnTo>
                  <a:pt x="376720" y="7619"/>
                </a:lnTo>
                <a:lnTo>
                  <a:pt x="376720" y="0"/>
                </a:lnTo>
                <a:lnTo>
                  <a:pt x="407200" y="0"/>
                </a:lnTo>
                <a:lnTo>
                  <a:pt x="407200" y="7619"/>
                </a:lnTo>
                <a:close/>
              </a:path>
              <a:path w="10659745" h="701675">
                <a:moveTo>
                  <a:pt x="460540" y="7619"/>
                </a:moveTo>
                <a:lnTo>
                  <a:pt x="430060" y="7619"/>
                </a:lnTo>
                <a:lnTo>
                  <a:pt x="430060" y="0"/>
                </a:lnTo>
                <a:lnTo>
                  <a:pt x="460540" y="0"/>
                </a:lnTo>
                <a:lnTo>
                  <a:pt x="460540" y="7619"/>
                </a:lnTo>
                <a:close/>
              </a:path>
              <a:path w="10659745" h="701675">
                <a:moveTo>
                  <a:pt x="513880" y="7619"/>
                </a:moveTo>
                <a:lnTo>
                  <a:pt x="483400" y="7619"/>
                </a:lnTo>
                <a:lnTo>
                  <a:pt x="483400" y="0"/>
                </a:lnTo>
                <a:lnTo>
                  <a:pt x="513880" y="0"/>
                </a:lnTo>
                <a:lnTo>
                  <a:pt x="513880" y="7619"/>
                </a:lnTo>
                <a:close/>
              </a:path>
              <a:path w="10659745" h="701675">
                <a:moveTo>
                  <a:pt x="567220" y="7619"/>
                </a:moveTo>
                <a:lnTo>
                  <a:pt x="536740" y="7619"/>
                </a:lnTo>
                <a:lnTo>
                  <a:pt x="536740" y="0"/>
                </a:lnTo>
                <a:lnTo>
                  <a:pt x="567220" y="0"/>
                </a:lnTo>
                <a:lnTo>
                  <a:pt x="567220" y="7619"/>
                </a:lnTo>
                <a:close/>
              </a:path>
              <a:path w="10659745" h="701675">
                <a:moveTo>
                  <a:pt x="620560" y="7619"/>
                </a:moveTo>
                <a:lnTo>
                  <a:pt x="590080" y="7619"/>
                </a:lnTo>
                <a:lnTo>
                  <a:pt x="590080" y="0"/>
                </a:lnTo>
                <a:lnTo>
                  <a:pt x="620560" y="0"/>
                </a:lnTo>
                <a:lnTo>
                  <a:pt x="620560" y="7619"/>
                </a:lnTo>
                <a:close/>
              </a:path>
              <a:path w="10659745" h="701675">
                <a:moveTo>
                  <a:pt x="673900" y="7619"/>
                </a:moveTo>
                <a:lnTo>
                  <a:pt x="643420" y="7619"/>
                </a:lnTo>
                <a:lnTo>
                  <a:pt x="643420" y="0"/>
                </a:lnTo>
                <a:lnTo>
                  <a:pt x="673900" y="0"/>
                </a:lnTo>
                <a:lnTo>
                  <a:pt x="673900" y="7619"/>
                </a:lnTo>
                <a:close/>
              </a:path>
              <a:path w="10659745" h="701675">
                <a:moveTo>
                  <a:pt x="727240" y="7619"/>
                </a:moveTo>
                <a:lnTo>
                  <a:pt x="696760" y="7619"/>
                </a:lnTo>
                <a:lnTo>
                  <a:pt x="696760" y="0"/>
                </a:lnTo>
                <a:lnTo>
                  <a:pt x="727240" y="0"/>
                </a:lnTo>
                <a:lnTo>
                  <a:pt x="727240" y="7619"/>
                </a:lnTo>
                <a:close/>
              </a:path>
              <a:path w="10659745" h="701675">
                <a:moveTo>
                  <a:pt x="780580" y="7619"/>
                </a:moveTo>
                <a:lnTo>
                  <a:pt x="750100" y="7619"/>
                </a:lnTo>
                <a:lnTo>
                  <a:pt x="750100" y="0"/>
                </a:lnTo>
                <a:lnTo>
                  <a:pt x="780580" y="0"/>
                </a:lnTo>
                <a:lnTo>
                  <a:pt x="780580" y="7619"/>
                </a:lnTo>
                <a:close/>
              </a:path>
              <a:path w="10659745" h="701675">
                <a:moveTo>
                  <a:pt x="833920" y="7619"/>
                </a:moveTo>
                <a:lnTo>
                  <a:pt x="803440" y="7619"/>
                </a:lnTo>
                <a:lnTo>
                  <a:pt x="803440" y="0"/>
                </a:lnTo>
                <a:lnTo>
                  <a:pt x="833920" y="0"/>
                </a:lnTo>
                <a:lnTo>
                  <a:pt x="833920" y="7619"/>
                </a:lnTo>
                <a:close/>
              </a:path>
              <a:path w="10659745" h="701675">
                <a:moveTo>
                  <a:pt x="887260" y="7619"/>
                </a:moveTo>
                <a:lnTo>
                  <a:pt x="856780" y="7619"/>
                </a:lnTo>
                <a:lnTo>
                  <a:pt x="856780" y="0"/>
                </a:lnTo>
                <a:lnTo>
                  <a:pt x="887260" y="0"/>
                </a:lnTo>
                <a:lnTo>
                  <a:pt x="887260" y="7619"/>
                </a:lnTo>
                <a:close/>
              </a:path>
              <a:path w="10659745" h="701675">
                <a:moveTo>
                  <a:pt x="940600" y="7619"/>
                </a:moveTo>
                <a:lnTo>
                  <a:pt x="910120" y="7619"/>
                </a:lnTo>
                <a:lnTo>
                  <a:pt x="910120" y="0"/>
                </a:lnTo>
                <a:lnTo>
                  <a:pt x="940600" y="0"/>
                </a:lnTo>
                <a:lnTo>
                  <a:pt x="940600" y="7619"/>
                </a:lnTo>
                <a:close/>
              </a:path>
              <a:path w="10659745" h="701675">
                <a:moveTo>
                  <a:pt x="993940" y="7619"/>
                </a:moveTo>
                <a:lnTo>
                  <a:pt x="963460" y="7619"/>
                </a:lnTo>
                <a:lnTo>
                  <a:pt x="963460" y="0"/>
                </a:lnTo>
                <a:lnTo>
                  <a:pt x="993940" y="0"/>
                </a:lnTo>
                <a:lnTo>
                  <a:pt x="993940" y="7619"/>
                </a:lnTo>
                <a:close/>
              </a:path>
              <a:path w="10659745" h="701675">
                <a:moveTo>
                  <a:pt x="1047280" y="7619"/>
                </a:moveTo>
                <a:lnTo>
                  <a:pt x="1016800" y="7619"/>
                </a:lnTo>
                <a:lnTo>
                  <a:pt x="1016800" y="0"/>
                </a:lnTo>
                <a:lnTo>
                  <a:pt x="1047280" y="0"/>
                </a:lnTo>
                <a:lnTo>
                  <a:pt x="1047280" y="7619"/>
                </a:lnTo>
                <a:close/>
              </a:path>
              <a:path w="10659745" h="701675">
                <a:moveTo>
                  <a:pt x="1100620" y="7619"/>
                </a:moveTo>
                <a:lnTo>
                  <a:pt x="1070140" y="7619"/>
                </a:lnTo>
                <a:lnTo>
                  <a:pt x="1070140" y="0"/>
                </a:lnTo>
                <a:lnTo>
                  <a:pt x="1100620" y="0"/>
                </a:lnTo>
                <a:lnTo>
                  <a:pt x="1100620" y="7619"/>
                </a:lnTo>
                <a:close/>
              </a:path>
              <a:path w="10659745" h="701675">
                <a:moveTo>
                  <a:pt x="1153960" y="7619"/>
                </a:moveTo>
                <a:lnTo>
                  <a:pt x="1123480" y="7619"/>
                </a:lnTo>
                <a:lnTo>
                  <a:pt x="1123480" y="0"/>
                </a:lnTo>
                <a:lnTo>
                  <a:pt x="1153960" y="0"/>
                </a:lnTo>
                <a:lnTo>
                  <a:pt x="1153960" y="7619"/>
                </a:lnTo>
                <a:close/>
              </a:path>
              <a:path w="10659745" h="701675">
                <a:moveTo>
                  <a:pt x="1207300" y="7619"/>
                </a:moveTo>
                <a:lnTo>
                  <a:pt x="1176820" y="7619"/>
                </a:lnTo>
                <a:lnTo>
                  <a:pt x="1176820" y="0"/>
                </a:lnTo>
                <a:lnTo>
                  <a:pt x="1207300" y="0"/>
                </a:lnTo>
                <a:lnTo>
                  <a:pt x="1207300" y="7619"/>
                </a:lnTo>
                <a:close/>
              </a:path>
              <a:path w="10659745" h="701675">
                <a:moveTo>
                  <a:pt x="1260640" y="7619"/>
                </a:moveTo>
                <a:lnTo>
                  <a:pt x="1230160" y="7619"/>
                </a:lnTo>
                <a:lnTo>
                  <a:pt x="1230160" y="0"/>
                </a:lnTo>
                <a:lnTo>
                  <a:pt x="1260640" y="0"/>
                </a:lnTo>
                <a:lnTo>
                  <a:pt x="1260640" y="7619"/>
                </a:lnTo>
                <a:close/>
              </a:path>
              <a:path w="10659745" h="701675">
                <a:moveTo>
                  <a:pt x="1313980" y="7619"/>
                </a:moveTo>
                <a:lnTo>
                  <a:pt x="1283500" y="7619"/>
                </a:lnTo>
                <a:lnTo>
                  <a:pt x="1283500" y="0"/>
                </a:lnTo>
                <a:lnTo>
                  <a:pt x="1313980" y="0"/>
                </a:lnTo>
                <a:lnTo>
                  <a:pt x="1313980" y="7619"/>
                </a:lnTo>
                <a:close/>
              </a:path>
              <a:path w="10659745" h="701675">
                <a:moveTo>
                  <a:pt x="1367320" y="7619"/>
                </a:moveTo>
                <a:lnTo>
                  <a:pt x="1336840" y="7619"/>
                </a:lnTo>
                <a:lnTo>
                  <a:pt x="1336840" y="0"/>
                </a:lnTo>
                <a:lnTo>
                  <a:pt x="1367320" y="0"/>
                </a:lnTo>
                <a:lnTo>
                  <a:pt x="1367320" y="7619"/>
                </a:lnTo>
                <a:close/>
              </a:path>
              <a:path w="10659745" h="701675">
                <a:moveTo>
                  <a:pt x="1420660" y="7619"/>
                </a:moveTo>
                <a:lnTo>
                  <a:pt x="1390180" y="7619"/>
                </a:lnTo>
                <a:lnTo>
                  <a:pt x="1390180" y="0"/>
                </a:lnTo>
                <a:lnTo>
                  <a:pt x="1420660" y="0"/>
                </a:lnTo>
                <a:lnTo>
                  <a:pt x="1420660" y="7619"/>
                </a:lnTo>
                <a:close/>
              </a:path>
              <a:path w="10659745" h="701675">
                <a:moveTo>
                  <a:pt x="1474000" y="7619"/>
                </a:moveTo>
                <a:lnTo>
                  <a:pt x="1443520" y="7619"/>
                </a:lnTo>
                <a:lnTo>
                  <a:pt x="1443520" y="0"/>
                </a:lnTo>
                <a:lnTo>
                  <a:pt x="1474000" y="0"/>
                </a:lnTo>
                <a:lnTo>
                  <a:pt x="1474000" y="7619"/>
                </a:lnTo>
                <a:close/>
              </a:path>
              <a:path w="10659745" h="701675">
                <a:moveTo>
                  <a:pt x="1527340" y="7619"/>
                </a:moveTo>
                <a:lnTo>
                  <a:pt x="1496860" y="7619"/>
                </a:lnTo>
                <a:lnTo>
                  <a:pt x="1496860" y="0"/>
                </a:lnTo>
                <a:lnTo>
                  <a:pt x="1527340" y="0"/>
                </a:lnTo>
                <a:lnTo>
                  <a:pt x="1527340" y="7619"/>
                </a:lnTo>
                <a:close/>
              </a:path>
              <a:path w="10659745" h="701675">
                <a:moveTo>
                  <a:pt x="1580680" y="7619"/>
                </a:moveTo>
                <a:lnTo>
                  <a:pt x="1550200" y="7619"/>
                </a:lnTo>
                <a:lnTo>
                  <a:pt x="1550200" y="0"/>
                </a:lnTo>
                <a:lnTo>
                  <a:pt x="1580680" y="0"/>
                </a:lnTo>
                <a:lnTo>
                  <a:pt x="1580680" y="7619"/>
                </a:lnTo>
                <a:close/>
              </a:path>
              <a:path w="10659745" h="701675">
                <a:moveTo>
                  <a:pt x="1634020" y="7619"/>
                </a:moveTo>
                <a:lnTo>
                  <a:pt x="1603540" y="7619"/>
                </a:lnTo>
                <a:lnTo>
                  <a:pt x="1603540" y="0"/>
                </a:lnTo>
                <a:lnTo>
                  <a:pt x="1634020" y="0"/>
                </a:lnTo>
                <a:lnTo>
                  <a:pt x="1634020" y="7619"/>
                </a:lnTo>
                <a:close/>
              </a:path>
              <a:path w="10659745" h="701675">
                <a:moveTo>
                  <a:pt x="1687360" y="7619"/>
                </a:moveTo>
                <a:lnTo>
                  <a:pt x="1656880" y="7619"/>
                </a:lnTo>
                <a:lnTo>
                  <a:pt x="1656880" y="0"/>
                </a:lnTo>
                <a:lnTo>
                  <a:pt x="1687360" y="0"/>
                </a:lnTo>
                <a:lnTo>
                  <a:pt x="1687360" y="7619"/>
                </a:lnTo>
                <a:close/>
              </a:path>
              <a:path w="10659745" h="701675">
                <a:moveTo>
                  <a:pt x="1740700" y="7619"/>
                </a:moveTo>
                <a:lnTo>
                  <a:pt x="1710220" y="7619"/>
                </a:lnTo>
                <a:lnTo>
                  <a:pt x="1710220" y="0"/>
                </a:lnTo>
                <a:lnTo>
                  <a:pt x="1740700" y="0"/>
                </a:lnTo>
                <a:lnTo>
                  <a:pt x="1740700" y="7619"/>
                </a:lnTo>
                <a:close/>
              </a:path>
              <a:path w="10659745" h="701675">
                <a:moveTo>
                  <a:pt x="1794040" y="7619"/>
                </a:moveTo>
                <a:lnTo>
                  <a:pt x="1763560" y="7619"/>
                </a:lnTo>
                <a:lnTo>
                  <a:pt x="1763560" y="0"/>
                </a:lnTo>
                <a:lnTo>
                  <a:pt x="1794040" y="0"/>
                </a:lnTo>
                <a:lnTo>
                  <a:pt x="1794040" y="7619"/>
                </a:lnTo>
                <a:close/>
              </a:path>
              <a:path w="10659745" h="701675">
                <a:moveTo>
                  <a:pt x="1847380" y="7619"/>
                </a:moveTo>
                <a:lnTo>
                  <a:pt x="1816900" y="7619"/>
                </a:lnTo>
                <a:lnTo>
                  <a:pt x="1816900" y="0"/>
                </a:lnTo>
                <a:lnTo>
                  <a:pt x="1847380" y="0"/>
                </a:lnTo>
                <a:lnTo>
                  <a:pt x="1847380" y="7619"/>
                </a:lnTo>
                <a:close/>
              </a:path>
              <a:path w="10659745" h="701675">
                <a:moveTo>
                  <a:pt x="1900720" y="7619"/>
                </a:moveTo>
                <a:lnTo>
                  <a:pt x="1870240" y="7619"/>
                </a:lnTo>
                <a:lnTo>
                  <a:pt x="1870240" y="0"/>
                </a:lnTo>
                <a:lnTo>
                  <a:pt x="1900720" y="0"/>
                </a:lnTo>
                <a:lnTo>
                  <a:pt x="1900720" y="7619"/>
                </a:lnTo>
                <a:close/>
              </a:path>
              <a:path w="10659745" h="701675">
                <a:moveTo>
                  <a:pt x="1954060" y="7619"/>
                </a:moveTo>
                <a:lnTo>
                  <a:pt x="1923580" y="7619"/>
                </a:lnTo>
                <a:lnTo>
                  <a:pt x="1923580" y="0"/>
                </a:lnTo>
                <a:lnTo>
                  <a:pt x="1954060" y="0"/>
                </a:lnTo>
                <a:lnTo>
                  <a:pt x="1954060" y="7619"/>
                </a:lnTo>
                <a:close/>
              </a:path>
              <a:path w="10659745" h="701675">
                <a:moveTo>
                  <a:pt x="2007400" y="7619"/>
                </a:moveTo>
                <a:lnTo>
                  <a:pt x="1976920" y="7619"/>
                </a:lnTo>
                <a:lnTo>
                  <a:pt x="1976920" y="0"/>
                </a:lnTo>
                <a:lnTo>
                  <a:pt x="2007400" y="0"/>
                </a:lnTo>
                <a:lnTo>
                  <a:pt x="2007400" y="7619"/>
                </a:lnTo>
                <a:close/>
              </a:path>
              <a:path w="10659745" h="701675">
                <a:moveTo>
                  <a:pt x="2060740" y="7619"/>
                </a:moveTo>
                <a:lnTo>
                  <a:pt x="2030260" y="7619"/>
                </a:lnTo>
                <a:lnTo>
                  <a:pt x="2030260" y="0"/>
                </a:lnTo>
                <a:lnTo>
                  <a:pt x="2060740" y="0"/>
                </a:lnTo>
                <a:lnTo>
                  <a:pt x="2060740" y="7619"/>
                </a:lnTo>
                <a:close/>
              </a:path>
              <a:path w="10659745" h="701675">
                <a:moveTo>
                  <a:pt x="2114080" y="7619"/>
                </a:moveTo>
                <a:lnTo>
                  <a:pt x="2083600" y="7619"/>
                </a:lnTo>
                <a:lnTo>
                  <a:pt x="2083600" y="0"/>
                </a:lnTo>
                <a:lnTo>
                  <a:pt x="2114080" y="0"/>
                </a:lnTo>
                <a:lnTo>
                  <a:pt x="2114080" y="7619"/>
                </a:lnTo>
                <a:close/>
              </a:path>
              <a:path w="10659745" h="701675">
                <a:moveTo>
                  <a:pt x="2167420" y="7619"/>
                </a:moveTo>
                <a:lnTo>
                  <a:pt x="2136940" y="7619"/>
                </a:lnTo>
                <a:lnTo>
                  <a:pt x="2136940" y="0"/>
                </a:lnTo>
                <a:lnTo>
                  <a:pt x="2167420" y="0"/>
                </a:lnTo>
                <a:lnTo>
                  <a:pt x="2167420" y="7619"/>
                </a:lnTo>
                <a:close/>
              </a:path>
              <a:path w="10659745" h="701675">
                <a:moveTo>
                  <a:pt x="2220760" y="7619"/>
                </a:moveTo>
                <a:lnTo>
                  <a:pt x="2190280" y="7619"/>
                </a:lnTo>
                <a:lnTo>
                  <a:pt x="2190280" y="0"/>
                </a:lnTo>
                <a:lnTo>
                  <a:pt x="2220760" y="0"/>
                </a:lnTo>
                <a:lnTo>
                  <a:pt x="2220760" y="7619"/>
                </a:lnTo>
                <a:close/>
              </a:path>
              <a:path w="10659745" h="701675">
                <a:moveTo>
                  <a:pt x="2274100" y="7619"/>
                </a:moveTo>
                <a:lnTo>
                  <a:pt x="2243620" y="7619"/>
                </a:lnTo>
                <a:lnTo>
                  <a:pt x="2243620" y="0"/>
                </a:lnTo>
                <a:lnTo>
                  <a:pt x="2274100" y="0"/>
                </a:lnTo>
                <a:lnTo>
                  <a:pt x="2274100" y="7619"/>
                </a:lnTo>
                <a:close/>
              </a:path>
              <a:path w="10659745" h="701675">
                <a:moveTo>
                  <a:pt x="2327440" y="7619"/>
                </a:moveTo>
                <a:lnTo>
                  <a:pt x="2296960" y="7619"/>
                </a:lnTo>
                <a:lnTo>
                  <a:pt x="2296960" y="0"/>
                </a:lnTo>
                <a:lnTo>
                  <a:pt x="2327440" y="0"/>
                </a:lnTo>
                <a:lnTo>
                  <a:pt x="2327440" y="7619"/>
                </a:lnTo>
                <a:close/>
              </a:path>
              <a:path w="10659745" h="701675">
                <a:moveTo>
                  <a:pt x="2380780" y="7619"/>
                </a:moveTo>
                <a:lnTo>
                  <a:pt x="2350300" y="7619"/>
                </a:lnTo>
                <a:lnTo>
                  <a:pt x="2350300" y="0"/>
                </a:lnTo>
                <a:lnTo>
                  <a:pt x="2380780" y="0"/>
                </a:lnTo>
                <a:lnTo>
                  <a:pt x="2380780" y="7619"/>
                </a:lnTo>
                <a:close/>
              </a:path>
              <a:path w="10659745" h="701675">
                <a:moveTo>
                  <a:pt x="2434120" y="7619"/>
                </a:moveTo>
                <a:lnTo>
                  <a:pt x="2403640" y="7619"/>
                </a:lnTo>
                <a:lnTo>
                  <a:pt x="2403640" y="0"/>
                </a:lnTo>
                <a:lnTo>
                  <a:pt x="2434120" y="0"/>
                </a:lnTo>
                <a:lnTo>
                  <a:pt x="2434120" y="7619"/>
                </a:lnTo>
                <a:close/>
              </a:path>
              <a:path w="10659745" h="701675">
                <a:moveTo>
                  <a:pt x="2487460" y="7619"/>
                </a:moveTo>
                <a:lnTo>
                  <a:pt x="2456980" y="7619"/>
                </a:lnTo>
                <a:lnTo>
                  <a:pt x="2456980" y="0"/>
                </a:lnTo>
                <a:lnTo>
                  <a:pt x="2487460" y="0"/>
                </a:lnTo>
                <a:lnTo>
                  <a:pt x="2487460" y="7619"/>
                </a:lnTo>
                <a:close/>
              </a:path>
              <a:path w="10659745" h="701675">
                <a:moveTo>
                  <a:pt x="2540800" y="7619"/>
                </a:moveTo>
                <a:lnTo>
                  <a:pt x="2510320" y="7619"/>
                </a:lnTo>
                <a:lnTo>
                  <a:pt x="2510320" y="0"/>
                </a:lnTo>
                <a:lnTo>
                  <a:pt x="2540800" y="0"/>
                </a:lnTo>
                <a:lnTo>
                  <a:pt x="2540800" y="7619"/>
                </a:lnTo>
                <a:close/>
              </a:path>
              <a:path w="10659745" h="701675">
                <a:moveTo>
                  <a:pt x="2594140" y="7619"/>
                </a:moveTo>
                <a:lnTo>
                  <a:pt x="2563660" y="7619"/>
                </a:lnTo>
                <a:lnTo>
                  <a:pt x="2563660" y="0"/>
                </a:lnTo>
                <a:lnTo>
                  <a:pt x="2594140" y="0"/>
                </a:lnTo>
                <a:lnTo>
                  <a:pt x="2594140" y="7619"/>
                </a:lnTo>
                <a:close/>
              </a:path>
              <a:path w="10659745" h="701675">
                <a:moveTo>
                  <a:pt x="2647480" y="7619"/>
                </a:moveTo>
                <a:lnTo>
                  <a:pt x="2617000" y="7619"/>
                </a:lnTo>
                <a:lnTo>
                  <a:pt x="2617000" y="0"/>
                </a:lnTo>
                <a:lnTo>
                  <a:pt x="2647480" y="0"/>
                </a:lnTo>
                <a:lnTo>
                  <a:pt x="2647480" y="7619"/>
                </a:lnTo>
                <a:close/>
              </a:path>
              <a:path w="10659745" h="701675">
                <a:moveTo>
                  <a:pt x="2700820" y="7619"/>
                </a:moveTo>
                <a:lnTo>
                  <a:pt x="2670340" y="7619"/>
                </a:lnTo>
                <a:lnTo>
                  <a:pt x="2670340" y="0"/>
                </a:lnTo>
                <a:lnTo>
                  <a:pt x="2700820" y="0"/>
                </a:lnTo>
                <a:lnTo>
                  <a:pt x="2700820" y="7619"/>
                </a:lnTo>
                <a:close/>
              </a:path>
              <a:path w="10659745" h="701675">
                <a:moveTo>
                  <a:pt x="2754160" y="7619"/>
                </a:moveTo>
                <a:lnTo>
                  <a:pt x="2723680" y="7619"/>
                </a:lnTo>
                <a:lnTo>
                  <a:pt x="2723680" y="0"/>
                </a:lnTo>
                <a:lnTo>
                  <a:pt x="2754160" y="0"/>
                </a:lnTo>
                <a:lnTo>
                  <a:pt x="2754160" y="7619"/>
                </a:lnTo>
                <a:close/>
              </a:path>
              <a:path w="10659745" h="701675">
                <a:moveTo>
                  <a:pt x="2807500" y="7619"/>
                </a:moveTo>
                <a:lnTo>
                  <a:pt x="2777020" y="7619"/>
                </a:lnTo>
                <a:lnTo>
                  <a:pt x="2777020" y="0"/>
                </a:lnTo>
                <a:lnTo>
                  <a:pt x="2807500" y="0"/>
                </a:lnTo>
                <a:lnTo>
                  <a:pt x="2807500" y="7619"/>
                </a:lnTo>
                <a:close/>
              </a:path>
              <a:path w="10659745" h="701675">
                <a:moveTo>
                  <a:pt x="2860840" y="7619"/>
                </a:moveTo>
                <a:lnTo>
                  <a:pt x="2830360" y="7619"/>
                </a:lnTo>
                <a:lnTo>
                  <a:pt x="2830360" y="0"/>
                </a:lnTo>
                <a:lnTo>
                  <a:pt x="2860840" y="0"/>
                </a:lnTo>
                <a:lnTo>
                  <a:pt x="2860840" y="7619"/>
                </a:lnTo>
                <a:close/>
              </a:path>
              <a:path w="10659745" h="701675">
                <a:moveTo>
                  <a:pt x="2914180" y="7619"/>
                </a:moveTo>
                <a:lnTo>
                  <a:pt x="2883700" y="7619"/>
                </a:lnTo>
                <a:lnTo>
                  <a:pt x="2883700" y="0"/>
                </a:lnTo>
                <a:lnTo>
                  <a:pt x="2914180" y="0"/>
                </a:lnTo>
                <a:lnTo>
                  <a:pt x="2914180" y="7619"/>
                </a:lnTo>
                <a:close/>
              </a:path>
              <a:path w="10659745" h="701675">
                <a:moveTo>
                  <a:pt x="2967520" y="7619"/>
                </a:moveTo>
                <a:lnTo>
                  <a:pt x="2937040" y="7619"/>
                </a:lnTo>
                <a:lnTo>
                  <a:pt x="2937040" y="0"/>
                </a:lnTo>
                <a:lnTo>
                  <a:pt x="2967520" y="0"/>
                </a:lnTo>
                <a:lnTo>
                  <a:pt x="2967520" y="7619"/>
                </a:lnTo>
                <a:close/>
              </a:path>
              <a:path w="10659745" h="701675">
                <a:moveTo>
                  <a:pt x="3020860" y="7619"/>
                </a:moveTo>
                <a:lnTo>
                  <a:pt x="2990380" y="7619"/>
                </a:lnTo>
                <a:lnTo>
                  <a:pt x="2990380" y="0"/>
                </a:lnTo>
                <a:lnTo>
                  <a:pt x="3020860" y="0"/>
                </a:lnTo>
                <a:lnTo>
                  <a:pt x="3020860" y="7619"/>
                </a:lnTo>
                <a:close/>
              </a:path>
              <a:path w="10659745" h="701675">
                <a:moveTo>
                  <a:pt x="3074200" y="7619"/>
                </a:moveTo>
                <a:lnTo>
                  <a:pt x="3043720" y="7619"/>
                </a:lnTo>
                <a:lnTo>
                  <a:pt x="3043720" y="0"/>
                </a:lnTo>
                <a:lnTo>
                  <a:pt x="3074200" y="0"/>
                </a:lnTo>
                <a:lnTo>
                  <a:pt x="3074200" y="7619"/>
                </a:lnTo>
                <a:close/>
              </a:path>
              <a:path w="10659745" h="701675">
                <a:moveTo>
                  <a:pt x="3127540" y="7619"/>
                </a:moveTo>
                <a:lnTo>
                  <a:pt x="3097060" y="7619"/>
                </a:lnTo>
                <a:lnTo>
                  <a:pt x="3097060" y="0"/>
                </a:lnTo>
                <a:lnTo>
                  <a:pt x="3127540" y="0"/>
                </a:lnTo>
                <a:lnTo>
                  <a:pt x="3127540" y="7619"/>
                </a:lnTo>
                <a:close/>
              </a:path>
              <a:path w="10659745" h="701675">
                <a:moveTo>
                  <a:pt x="3180880" y="7619"/>
                </a:moveTo>
                <a:lnTo>
                  <a:pt x="3150400" y="7619"/>
                </a:lnTo>
                <a:lnTo>
                  <a:pt x="3150400" y="0"/>
                </a:lnTo>
                <a:lnTo>
                  <a:pt x="3180880" y="0"/>
                </a:lnTo>
                <a:lnTo>
                  <a:pt x="3180880" y="7619"/>
                </a:lnTo>
                <a:close/>
              </a:path>
              <a:path w="10659745" h="701675">
                <a:moveTo>
                  <a:pt x="3234220" y="7619"/>
                </a:moveTo>
                <a:lnTo>
                  <a:pt x="3203740" y="7619"/>
                </a:lnTo>
                <a:lnTo>
                  <a:pt x="3203740" y="0"/>
                </a:lnTo>
                <a:lnTo>
                  <a:pt x="3234220" y="0"/>
                </a:lnTo>
                <a:lnTo>
                  <a:pt x="3234220" y="7619"/>
                </a:lnTo>
                <a:close/>
              </a:path>
              <a:path w="10659745" h="701675">
                <a:moveTo>
                  <a:pt x="3287560" y="7619"/>
                </a:moveTo>
                <a:lnTo>
                  <a:pt x="3257080" y="7619"/>
                </a:lnTo>
                <a:lnTo>
                  <a:pt x="3257080" y="0"/>
                </a:lnTo>
                <a:lnTo>
                  <a:pt x="3287560" y="0"/>
                </a:lnTo>
                <a:lnTo>
                  <a:pt x="3287560" y="7619"/>
                </a:lnTo>
                <a:close/>
              </a:path>
              <a:path w="10659745" h="701675">
                <a:moveTo>
                  <a:pt x="3340900" y="7619"/>
                </a:moveTo>
                <a:lnTo>
                  <a:pt x="3310420" y="7619"/>
                </a:lnTo>
                <a:lnTo>
                  <a:pt x="3310420" y="0"/>
                </a:lnTo>
                <a:lnTo>
                  <a:pt x="3340900" y="0"/>
                </a:lnTo>
                <a:lnTo>
                  <a:pt x="3340900" y="7619"/>
                </a:lnTo>
                <a:close/>
              </a:path>
              <a:path w="10659745" h="701675">
                <a:moveTo>
                  <a:pt x="3394240" y="7619"/>
                </a:moveTo>
                <a:lnTo>
                  <a:pt x="3363760" y="7619"/>
                </a:lnTo>
                <a:lnTo>
                  <a:pt x="3363760" y="0"/>
                </a:lnTo>
                <a:lnTo>
                  <a:pt x="3394240" y="0"/>
                </a:lnTo>
                <a:lnTo>
                  <a:pt x="3394240" y="7619"/>
                </a:lnTo>
                <a:close/>
              </a:path>
              <a:path w="10659745" h="701675">
                <a:moveTo>
                  <a:pt x="3447580" y="7619"/>
                </a:moveTo>
                <a:lnTo>
                  <a:pt x="3417100" y="7619"/>
                </a:lnTo>
                <a:lnTo>
                  <a:pt x="3417100" y="0"/>
                </a:lnTo>
                <a:lnTo>
                  <a:pt x="3447580" y="0"/>
                </a:lnTo>
                <a:lnTo>
                  <a:pt x="3447580" y="7619"/>
                </a:lnTo>
                <a:close/>
              </a:path>
              <a:path w="10659745" h="701675">
                <a:moveTo>
                  <a:pt x="3500920" y="7619"/>
                </a:moveTo>
                <a:lnTo>
                  <a:pt x="3470440" y="7619"/>
                </a:lnTo>
                <a:lnTo>
                  <a:pt x="3470440" y="0"/>
                </a:lnTo>
                <a:lnTo>
                  <a:pt x="3500920" y="0"/>
                </a:lnTo>
                <a:lnTo>
                  <a:pt x="3500920" y="7619"/>
                </a:lnTo>
                <a:close/>
              </a:path>
              <a:path w="10659745" h="701675">
                <a:moveTo>
                  <a:pt x="3554260" y="7619"/>
                </a:moveTo>
                <a:lnTo>
                  <a:pt x="3523780" y="7619"/>
                </a:lnTo>
                <a:lnTo>
                  <a:pt x="3523780" y="0"/>
                </a:lnTo>
                <a:lnTo>
                  <a:pt x="3554260" y="0"/>
                </a:lnTo>
                <a:lnTo>
                  <a:pt x="3554260" y="7619"/>
                </a:lnTo>
                <a:close/>
              </a:path>
              <a:path w="10659745" h="701675">
                <a:moveTo>
                  <a:pt x="3607600" y="7619"/>
                </a:moveTo>
                <a:lnTo>
                  <a:pt x="3577120" y="7619"/>
                </a:lnTo>
                <a:lnTo>
                  <a:pt x="3577120" y="0"/>
                </a:lnTo>
                <a:lnTo>
                  <a:pt x="3607600" y="0"/>
                </a:lnTo>
                <a:lnTo>
                  <a:pt x="3607600" y="7619"/>
                </a:lnTo>
                <a:close/>
              </a:path>
              <a:path w="10659745" h="701675">
                <a:moveTo>
                  <a:pt x="3660940" y="7619"/>
                </a:moveTo>
                <a:lnTo>
                  <a:pt x="3630460" y="7619"/>
                </a:lnTo>
                <a:lnTo>
                  <a:pt x="3630460" y="0"/>
                </a:lnTo>
                <a:lnTo>
                  <a:pt x="3660940" y="0"/>
                </a:lnTo>
                <a:lnTo>
                  <a:pt x="3660940" y="7619"/>
                </a:lnTo>
                <a:close/>
              </a:path>
              <a:path w="10659745" h="701675">
                <a:moveTo>
                  <a:pt x="3714280" y="7619"/>
                </a:moveTo>
                <a:lnTo>
                  <a:pt x="3683800" y="7619"/>
                </a:lnTo>
                <a:lnTo>
                  <a:pt x="3683800" y="0"/>
                </a:lnTo>
                <a:lnTo>
                  <a:pt x="3714280" y="0"/>
                </a:lnTo>
                <a:lnTo>
                  <a:pt x="3714280" y="7619"/>
                </a:lnTo>
                <a:close/>
              </a:path>
              <a:path w="10659745" h="701675">
                <a:moveTo>
                  <a:pt x="3767620" y="7619"/>
                </a:moveTo>
                <a:lnTo>
                  <a:pt x="3737140" y="7619"/>
                </a:lnTo>
                <a:lnTo>
                  <a:pt x="3737140" y="0"/>
                </a:lnTo>
                <a:lnTo>
                  <a:pt x="3767620" y="0"/>
                </a:lnTo>
                <a:lnTo>
                  <a:pt x="3767620" y="7619"/>
                </a:lnTo>
                <a:close/>
              </a:path>
              <a:path w="10659745" h="701675">
                <a:moveTo>
                  <a:pt x="3820960" y="7619"/>
                </a:moveTo>
                <a:lnTo>
                  <a:pt x="3790480" y="7619"/>
                </a:lnTo>
                <a:lnTo>
                  <a:pt x="3790480" y="0"/>
                </a:lnTo>
                <a:lnTo>
                  <a:pt x="3820960" y="0"/>
                </a:lnTo>
                <a:lnTo>
                  <a:pt x="3820960" y="7619"/>
                </a:lnTo>
                <a:close/>
              </a:path>
              <a:path w="10659745" h="701675">
                <a:moveTo>
                  <a:pt x="3874300" y="7619"/>
                </a:moveTo>
                <a:lnTo>
                  <a:pt x="3843820" y="7619"/>
                </a:lnTo>
                <a:lnTo>
                  <a:pt x="3843820" y="0"/>
                </a:lnTo>
                <a:lnTo>
                  <a:pt x="3874300" y="0"/>
                </a:lnTo>
                <a:lnTo>
                  <a:pt x="3874300" y="7619"/>
                </a:lnTo>
                <a:close/>
              </a:path>
              <a:path w="10659745" h="701675">
                <a:moveTo>
                  <a:pt x="3927640" y="7619"/>
                </a:moveTo>
                <a:lnTo>
                  <a:pt x="3897160" y="7619"/>
                </a:lnTo>
                <a:lnTo>
                  <a:pt x="3897160" y="0"/>
                </a:lnTo>
                <a:lnTo>
                  <a:pt x="3927640" y="0"/>
                </a:lnTo>
                <a:lnTo>
                  <a:pt x="3927640" y="7619"/>
                </a:lnTo>
                <a:close/>
              </a:path>
              <a:path w="10659745" h="701675">
                <a:moveTo>
                  <a:pt x="3980980" y="7619"/>
                </a:moveTo>
                <a:lnTo>
                  <a:pt x="3950500" y="7619"/>
                </a:lnTo>
                <a:lnTo>
                  <a:pt x="3950500" y="0"/>
                </a:lnTo>
                <a:lnTo>
                  <a:pt x="3980980" y="0"/>
                </a:lnTo>
                <a:lnTo>
                  <a:pt x="3980980" y="7619"/>
                </a:lnTo>
                <a:close/>
              </a:path>
              <a:path w="10659745" h="701675">
                <a:moveTo>
                  <a:pt x="4034320" y="7619"/>
                </a:moveTo>
                <a:lnTo>
                  <a:pt x="4003840" y="7619"/>
                </a:lnTo>
                <a:lnTo>
                  <a:pt x="4003840" y="0"/>
                </a:lnTo>
                <a:lnTo>
                  <a:pt x="4034320" y="0"/>
                </a:lnTo>
                <a:lnTo>
                  <a:pt x="4034320" y="7619"/>
                </a:lnTo>
                <a:close/>
              </a:path>
              <a:path w="10659745" h="701675">
                <a:moveTo>
                  <a:pt x="4087660" y="7619"/>
                </a:moveTo>
                <a:lnTo>
                  <a:pt x="4057180" y="7619"/>
                </a:lnTo>
                <a:lnTo>
                  <a:pt x="4057180" y="0"/>
                </a:lnTo>
                <a:lnTo>
                  <a:pt x="4087660" y="0"/>
                </a:lnTo>
                <a:lnTo>
                  <a:pt x="4087660" y="7619"/>
                </a:lnTo>
                <a:close/>
              </a:path>
              <a:path w="10659745" h="701675">
                <a:moveTo>
                  <a:pt x="4141000" y="7619"/>
                </a:moveTo>
                <a:lnTo>
                  <a:pt x="4110520" y="7619"/>
                </a:lnTo>
                <a:lnTo>
                  <a:pt x="4110520" y="0"/>
                </a:lnTo>
                <a:lnTo>
                  <a:pt x="4141000" y="0"/>
                </a:lnTo>
                <a:lnTo>
                  <a:pt x="4141000" y="7619"/>
                </a:lnTo>
                <a:close/>
              </a:path>
              <a:path w="10659745" h="701675">
                <a:moveTo>
                  <a:pt x="4194340" y="7619"/>
                </a:moveTo>
                <a:lnTo>
                  <a:pt x="4163860" y="7619"/>
                </a:lnTo>
                <a:lnTo>
                  <a:pt x="4163860" y="0"/>
                </a:lnTo>
                <a:lnTo>
                  <a:pt x="4194340" y="0"/>
                </a:lnTo>
                <a:lnTo>
                  <a:pt x="4194340" y="7619"/>
                </a:lnTo>
                <a:close/>
              </a:path>
              <a:path w="10659745" h="701675">
                <a:moveTo>
                  <a:pt x="4247680" y="7619"/>
                </a:moveTo>
                <a:lnTo>
                  <a:pt x="4217200" y="7619"/>
                </a:lnTo>
                <a:lnTo>
                  <a:pt x="4217200" y="0"/>
                </a:lnTo>
                <a:lnTo>
                  <a:pt x="4247680" y="0"/>
                </a:lnTo>
                <a:lnTo>
                  <a:pt x="4247680" y="7619"/>
                </a:lnTo>
                <a:close/>
              </a:path>
              <a:path w="10659745" h="701675">
                <a:moveTo>
                  <a:pt x="4301020" y="7619"/>
                </a:moveTo>
                <a:lnTo>
                  <a:pt x="4270540" y="7619"/>
                </a:lnTo>
                <a:lnTo>
                  <a:pt x="4270540" y="0"/>
                </a:lnTo>
                <a:lnTo>
                  <a:pt x="4301020" y="0"/>
                </a:lnTo>
                <a:lnTo>
                  <a:pt x="4301020" y="7619"/>
                </a:lnTo>
                <a:close/>
              </a:path>
              <a:path w="10659745" h="701675">
                <a:moveTo>
                  <a:pt x="4354360" y="7619"/>
                </a:moveTo>
                <a:lnTo>
                  <a:pt x="4323880" y="7619"/>
                </a:lnTo>
                <a:lnTo>
                  <a:pt x="4323880" y="0"/>
                </a:lnTo>
                <a:lnTo>
                  <a:pt x="4354360" y="0"/>
                </a:lnTo>
                <a:lnTo>
                  <a:pt x="4354360" y="7619"/>
                </a:lnTo>
                <a:close/>
              </a:path>
              <a:path w="10659745" h="701675">
                <a:moveTo>
                  <a:pt x="4407700" y="7619"/>
                </a:moveTo>
                <a:lnTo>
                  <a:pt x="4377220" y="7619"/>
                </a:lnTo>
                <a:lnTo>
                  <a:pt x="4377220" y="0"/>
                </a:lnTo>
                <a:lnTo>
                  <a:pt x="4407700" y="0"/>
                </a:lnTo>
                <a:lnTo>
                  <a:pt x="4407700" y="7619"/>
                </a:lnTo>
                <a:close/>
              </a:path>
              <a:path w="10659745" h="701675">
                <a:moveTo>
                  <a:pt x="4461040" y="7619"/>
                </a:moveTo>
                <a:lnTo>
                  <a:pt x="4430560" y="7619"/>
                </a:lnTo>
                <a:lnTo>
                  <a:pt x="4430560" y="0"/>
                </a:lnTo>
                <a:lnTo>
                  <a:pt x="4461040" y="0"/>
                </a:lnTo>
                <a:lnTo>
                  <a:pt x="4461040" y="7619"/>
                </a:lnTo>
                <a:close/>
              </a:path>
              <a:path w="10659745" h="701675">
                <a:moveTo>
                  <a:pt x="4514380" y="7619"/>
                </a:moveTo>
                <a:lnTo>
                  <a:pt x="4483900" y="7619"/>
                </a:lnTo>
                <a:lnTo>
                  <a:pt x="4483900" y="0"/>
                </a:lnTo>
                <a:lnTo>
                  <a:pt x="4514380" y="0"/>
                </a:lnTo>
                <a:lnTo>
                  <a:pt x="4514380" y="7619"/>
                </a:lnTo>
                <a:close/>
              </a:path>
              <a:path w="10659745" h="701675">
                <a:moveTo>
                  <a:pt x="4567720" y="7619"/>
                </a:moveTo>
                <a:lnTo>
                  <a:pt x="4537240" y="7619"/>
                </a:lnTo>
                <a:lnTo>
                  <a:pt x="4537240" y="0"/>
                </a:lnTo>
                <a:lnTo>
                  <a:pt x="4567720" y="0"/>
                </a:lnTo>
                <a:lnTo>
                  <a:pt x="4567720" y="7619"/>
                </a:lnTo>
                <a:close/>
              </a:path>
              <a:path w="10659745" h="701675">
                <a:moveTo>
                  <a:pt x="4621060" y="7619"/>
                </a:moveTo>
                <a:lnTo>
                  <a:pt x="4590580" y="7619"/>
                </a:lnTo>
                <a:lnTo>
                  <a:pt x="4590580" y="0"/>
                </a:lnTo>
                <a:lnTo>
                  <a:pt x="4621060" y="0"/>
                </a:lnTo>
                <a:lnTo>
                  <a:pt x="4621060" y="7619"/>
                </a:lnTo>
                <a:close/>
              </a:path>
              <a:path w="10659745" h="701675">
                <a:moveTo>
                  <a:pt x="4674400" y="7619"/>
                </a:moveTo>
                <a:lnTo>
                  <a:pt x="4643920" y="7619"/>
                </a:lnTo>
                <a:lnTo>
                  <a:pt x="4643920" y="0"/>
                </a:lnTo>
                <a:lnTo>
                  <a:pt x="4674400" y="0"/>
                </a:lnTo>
                <a:lnTo>
                  <a:pt x="4674400" y="7619"/>
                </a:lnTo>
                <a:close/>
              </a:path>
              <a:path w="10659745" h="701675">
                <a:moveTo>
                  <a:pt x="4727740" y="7619"/>
                </a:moveTo>
                <a:lnTo>
                  <a:pt x="4697260" y="7619"/>
                </a:lnTo>
                <a:lnTo>
                  <a:pt x="4697260" y="0"/>
                </a:lnTo>
                <a:lnTo>
                  <a:pt x="4727740" y="0"/>
                </a:lnTo>
                <a:lnTo>
                  <a:pt x="4727740" y="7619"/>
                </a:lnTo>
                <a:close/>
              </a:path>
              <a:path w="10659745" h="701675">
                <a:moveTo>
                  <a:pt x="4781080" y="7619"/>
                </a:moveTo>
                <a:lnTo>
                  <a:pt x="4750600" y="7619"/>
                </a:lnTo>
                <a:lnTo>
                  <a:pt x="4750600" y="0"/>
                </a:lnTo>
                <a:lnTo>
                  <a:pt x="4781080" y="0"/>
                </a:lnTo>
                <a:lnTo>
                  <a:pt x="4781080" y="7619"/>
                </a:lnTo>
                <a:close/>
              </a:path>
              <a:path w="10659745" h="701675">
                <a:moveTo>
                  <a:pt x="4834420" y="7619"/>
                </a:moveTo>
                <a:lnTo>
                  <a:pt x="4803940" y="7619"/>
                </a:lnTo>
                <a:lnTo>
                  <a:pt x="4803940" y="0"/>
                </a:lnTo>
                <a:lnTo>
                  <a:pt x="4834420" y="0"/>
                </a:lnTo>
                <a:lnTo>
                  <a:pt x="4834420" y="7619"/>
                </a:lnTo>
                <a:close/>
              </a:path>
              <a:path w="10659745" h="701675">
                <a:moveTo>
                  <a:pt x="4887760" y="7619"/>
                </a:moveTo>
                <a:lnTo>
                  <a:pt x="4857280" y="7619"/>
                </a:lnTo>
                <a:lnTo>
                  <a:pt x="4857280" y="0"/>
                </a:lnTo>
                <a:lnTo>
                  <a:pt x="4887760" y="0"/>
                </a:lnTo>
                <a:lnTo>
                  <a:pt x="4887760" y="7619"/>
                </a:lnTo>
                <a:close/>
              </a:path>
              <a:path w="10659745" h="701675">
                <a:moveTo>
                  <a:pt x="4941100" y="7619"/>
                </a:moveTo>
                <a:lnTo>
                  <a:pt x="4910620" y="7619"/>
                </a:lnTo>
                <a:lnTo>
                  <a:pt x="4910620" y="0"/>
                </a:lnTo>
                <a:lnTo>
                  <a:pt x="4941100" y="0"/>
                </a:lnTo>
                <a:lnTo>
                  <a:pt x="4941100" y="7619"/>
                </a:lnTo>
                <a:close/>
              </a:path>
              <a:path w="10659745" h="701675">
                <a:moveTo>
                  <a:pt x="4994440" y="7619"/>
                </a:moveTo>
                <a:lnTo>
                  <a:pt x="4963960" y="7619"/>
                </a:lnTo>
                <a:lnTo>
                  <a:pt x="4963960" y="0"/>
                </a:lnTo>
                <a:lnTo>
                  <a:pt x="4994440" y="0"/>
                </a:lnTo>
                <a:lnTo>
                  <a:pt x="4994440" y="7619"/>
                </a:lnTo>
                <a:close/>
              </a:path>
              <a:path w="10659745" h="701675">
                <a:moveTo>
                  <a:pt x="5047780" y="7619"/>
                </a:moveTo>
                <a:lnTo>
                  <a:pt x="5017300" y="7619"/>
                </a:lnTo>
                <a:lnTo>
                  <a:pt x="5017300" y="0"/>
                </a:lnTo>
                <a:lnTo>
                  <a:pt x="5047780" y="0"/>
                </a:lnTo>
                <a:lnTo>
                  <a:pt x="5047780" y="7619"/>
                </a:lnTo>
                <a:close/>
              </a:path>
              <a:path w="10659745" h="701675">
                <a:moveTo>
                  <a:pt x="5101120" y="7619"/>
                </a:moveTo>
                <a:lnTo>
                  <a:pt x="5070640" y="7619"/>
                </a:lnTo>
                <a:lnTo>
                  <a:pt x="5070640" y="0"/>
                </a:lnTo>
                <a:lnTo>
                  <a:pt x="5101120" y="0"/>
                </a:lnTo>
                <a:lnTo>
                  <a:pt x="5101120" y="7619"/>
                </a:lnTo>
                <a:close/>
              </a:path>
              <a:path w="10659745" h="701675">
                <a:moveTo>
                  <a:pt x="5154460" y="7619"/>
                </a:moveTo>
                <a:lnTo>
                  <a:pt x="5123980" y="7619"/>
                </a:lnTo>
                <a:lnTo>
                  <a:pt x="5123980" y="0"/>
                </a:lnTo>
                <a:lnTo>
                  <a:pt x="5154460" y="0"/>
                </a:lnTo>
                <a:lnTo>
                  <a:pt x="5154460" y="7619"/>
                </a:lnTo>
                <a:close/>
              </a:path>
              <a:path w="10659745" h="701675">
                <a:moveTo>
                  <a:pt x="5207800" y="7619"/>
                </a:moveTo>
                <a:lnTo>
                  <a:pt x="5177320" y="7619"/>
                </a:lnTo>
                <a:lnTo>
                  <a:pt x="5177320" y="0"/>
                </a:lnTo>
                <a:lnTo>
                  <a:pt x="5207800" y="0"/>
                </a:lnTo>
                <a:lnTo>
                  <a:pt x="5207800" y="7619"/>
                </a:lnTo>
                <a:close/>
              </a:path>
              <a:path w="10659745" h="701675">
                <a:moveTo>
                  <a:pt x="5261140" y="7619"/>
                </a:moveTo>
                <a:lnTo>
                  <a:pt x="5230660" y="7619"/>
                </a:lnTo>
                <a:lnTo>
                  <a:pt x="5230660" y="0"/>
                </a:lnTo>
                <a:lnTo>
                  <a:pt x="5261140" y="0"/>
                </a:lnTo>
                <a:lnTo>
                  <a:pt x="5261140" y="7619"/>
                </a:lnTo>
                <a:close/>
              </a:path>
              <a:path w="10659745" h="701675">
                <a:moveTo>
                  <a:pt x="5314480" y="7619"/>
                </a:moveTo>
                <a:lnTo>
                  <a:pt x="5284000" y="7619"/>
                </a:lnTo>
                <a:lnTo>
                  <a:pt x="5284000" y="0"/>
                </a:lnTo>
                <a:lnTo>
                  <a:pt x="5314480" y="0"/>
                </a:lnTo>
                <a:lnTo>
                  <a:pt x="5314480" y="7619"/>
                </a:lnTo>
                <a:close/>
              </a:path>
              <a:path w="10659745" h="701675">
                <a:moveTo>
                  <a:pt x="5367820" y="7619"/>
                </a:moveTo>
                <a:lnTo>
                  <a:pt x="5337340" y="7619"/>
                </a:lnTo>
                <a:lnTo>
                  <a:pt x="5337340" y="0"/>
                </a:lnTo>
                <a:lnTo>
                  <a:pt x="5367820" y="0"/>
                </a:lnTo>
                <a:lnTo>
                  <a:pt x="5367820" y="7619"/>
                </a:lnTo>
                <a:close/>
              </a:path>
              <a:path w="10659745" h="701675">
                <a:moveTo>
                  <a:pt x="5421160" y="7619"/>
                </a:moveTo>
                <a:lnTo>
                  <a:pt x="5390680" y="7619"/>
                </a:lnTo>
                <a:lnTo>
                  <a:pt x="5390680" y="0"/>
                </a:lnTo>
                <a:lnTo>
                  <a:pt x="5421160" y="0"/>
                </a:lnTo>
                <a:lnTo>
                  <a:pt x="5421160" y="7619"/>
                </a:lnTo>
                <a:close/>
              </a:path>
              <a:path w="10659745" h="701675">
                <a:moveTo>
                  <a:pt x="5474500" y="7619"/>
                </a:moveTo>
                <a:lnTo>
                  <a:pt x="5444020" y="7619"/>
                </a:lnTo>
                <a:lnTo>
                  <a:pt x="5444020" y="0"/>
                </a:lnTo>
                <a:lnTo>
                  <a:pt x="5474500" y="0"/>
                </a:lnTo>
                <a:lnTo>
                  <a:pt x="5474500" y="7619"/>
                </a:lnTo>
                <a:close/>
              </a:path>
              <a:path w="10659745" h="701675">
                <a:moveTo>
                  <a:pt x="5527840" y="7619"/>
                </a:moveTo>
                <a:lnTo>
                  <a:pt x="5497360" y="7619"/>
                </a:lnTo>
                <a:lnTo>
                  <a:pt x="5497360" y="0"/>
                </a:lnTo>
                <a:lnTo>
                  <a:pt x="5527840" y="0"/>
                </a:lnTo>
                <a:lnTo>
                  <a:pt x="5527840" y="7619"/>
                </a:lnTo>
                <a:close/>
              </a:path>
              <a:path w="10659745" h="701675">
                <a:moveTo>
                  <a:pt x="5581180" y="7619"/>
                </a:moveTo>
                <a:lnTo>
                  <a:pt x="5550700" y="7619"/>
                </a:lnTo>
                <a:lnTo>
                  <a:pt x="5550700" y="0"/>
                </a:lnTo>
                <a:lnTo>
                  <a:pt x="5581180" y="0"/>
                </a:lnTo>
                <a:lnTo>
                  <a:pt x="5581180" y="7619"/>
                </a:lnTo>
                <a:close/>
              </a:path>
              <a:path w="10659745" h="701675">
                <a:moveTo>
                  <a:pt x="5634520" y="7619"/>
                </a:moveTo>
                <a:lnTo>
                  <a:pt x="5604040" y="7619"/>
                </a:lnTo>
                <a:lnTo>
                  <a:pt x="5604040" y="0"/>
                </a:lnTo>
                <a:lnTo>
                  <a:pt x="5634520" y="0"/>
                </a:lnTo>
                <a:lnTo>
                  <a:pt x="5634520" y="7619"/>
                </a:lnTo>
                <a:close/>
              </a:path>
              <a:path w="10659745" h="701675">
                <a:moveTo>
                  <a:pt x="5687860" y="7619"/>
                </a:moveTo>
                <a:lnTo>
                  <a:pt x="5657380" y="7619"/>
                </a:lnTo>
                <a:lnTo>
                  <a:pt x="5657380" y="0"/>
                </a:lnTo>
                <a:lnTo>
                  <a:pt x="5687860" y="0"/>
                </a:lnTo>
                <a:lnTo>
                  <a:pt x="5687860" y="7619"/>
                </a:lnTo>
                <a:close/>
              </a:path>
              <a:path w="10659745" h="701675">
                <a:moveTo>
                  <a:pt x="5741200" y="7619"/>
                </a:moveTo>
                <a:lnTo>
                  <a:pt x="5710720" y="7619"/>
                </a:lnTo>
                <a:lnTo>
                  <a:pt x="5710720" y="0"/>
                </a:lnTo>
                <a:lnTo>
                  <a:pt x="5741200" y="0"/>
                </a:lnTo>
                <a:lnTo>
                  <a:pt x="5741200" y="7619"/>
                </a:lnTo>
                <a:close/>
              </a:path>
              <a:path w="10659745" h="701675">
                <a:moveTo>
                  <a:pt x="5794540" y="7619"/>
                </a:moveTo>
                <a:lnTo>
                  <a:pt x="5764060" y="7619"/>
                </a:lnTo>
                <a:lnTo>
                  <a:pt x="5764060" y="0"/>
                </a:lnTo>
                <a:lnTo>
                  <a:pt x="5794540" y="0"/>
                </a:lnTo>
                <a:lnTo>
                  <a:pt x="5794540" y="7619"/>
                </a:lnTo>
                <a:close/>
              </a:path>
              <a:path w="10659745" h="701675">
                <a:moveTo>
                  <a:pt x="5847880" y="7619"/>
                </a:moveTo>
                <a:lnTo>
                  <a:pt x="5817400" y="7619"/>
                </a:lnTo>
                <a:lnTo>
                  <a:pt x="5817400" y="0"/>
                </a:lnTo>
                <a:lnTo>
                  <a:pt x="5847880" y="0"/>
                </a:lnTo>
                <a:lnTo>
                  <a:pt x="5847880" y="7619"/>
                </a:lnTo>
                <a:close/>
              </a:path>
              <a:path w="10659745" h="701675">
                <a:moveTo>
                  <a:pt x="5901220" y="7619"/>
                </a:moveTo>
                <a:lnTo>
                  <a:pt x="5870740" y="7619"/>
                </a:lnTo>
                <a:lnTo>
                  <a:pt x="5870740" y="0"/>
                </a:lnTo>
                <a:lnTo>
                  <a:pt x="5901220" y="0"/>
                </a:lnTo>
                <a:lnTo>
                  <a:pt x="5901220" y="7619"/>
                </a:lnTo>
                <a:close/>
              </a:path>
              <a:path w="10659745" h="701675">
                <a:moveTo>
                  <a:pt x="5954560" y="7619"/>
                </a:moveTo>
                <a:lnTo>
                  <a:pt x="5924080" y="7619"/>
                </a:lnTo>
                <a:lnTo>
                  <a:pt x="5924080" y="0"/>
                </a:lnTo>
                <a:lnTo>
                  <a:pt x="5954560" y="0"/>
                </a:lnTo>
                <a:lnTo>
                  <a:pt x="5954560" y="7619"/>
                </a:lnTo>
                <a:close/>
              </a:path>
              <a:path w="10659745" h="701675">
                <a:moveTo>
                  <a:pt x="6007900" y="7619"/>
                </a:moveTo>
                <a:lnTo>
                  <a:pt x="5977420" y="7619"/>
                </a:lnTo>
                <a:lnTo>
                  <a:pt x="5977420" y="0"/>
                </a:lnTo>
                <a:lnTo>
                  <a:pt x="6007900" y="0"/>
                </a:lnTo>
                <a:lnTo>
                  <a:pt x="6007900" y="7619"/>
                </a:lnTo>
                <a:close/>
              </a:path>
              <a:path w="10659745" h="701675">
                <a:moveTo>
                  <a:pt x="6061240" y="7619"/>
                </a:moveTo>
                <a:lnTo>
                  <a:pt x="6030760" y="7619"/>
                </a:lnTo>
                <a:lnTo>
                  <a:pt x="6030760" y="0"/>
                </a:lnTo>
                <a:lnTo>
                  <a:pt x="6061240" y="0"/>
                </a:lnTo>
                <a:lnTo>
                  <a:pt x="6061240" y="7619"/>
                </a:lnTo>
                <a:close/>
              </a:path>
              <a:path w="10659745" h="701675">
                <a:moveTo>
                  <a:pt x="6114580" y="7619"/>
                </a:moveTo>
                <a:lnTo>
                  <a:pt x="6084100" y="7619"/>
                </a:lnTo>
                <a:lnTo>
                  <a:pt x="6084100" y="0"/>
                </a:lnTo>
                <a:lnTo>
                  <a:pt x="6114580" y="0"/>
                </a:lnTo>
                <a:lnTo>
                  <a:pt x="6114580" y="7619"/>
                </a:lnTo>
                <a:close/>
              </a:path>
              <a:path w="10659745" h="701675">
                <a:moveTo>
                  <a:pt x="6167920" y="7619"/>
                </a:moveTo>
                <a:lnTo>
                  <a:pt x="6137440" y="7619"/>
                </a:lnTo>
                <a:lnTo>
                  <a:pt x="6137440" y="0"/>
                </a:lnTo>
                <a:lnTo>
                  <a:pt x="6167920" y="0"/>
                </a:lnTo>
                <a:lnTo>
                  <a:pt x="6167920" y="7619"/>
                </a:lnTo>
                <a:close/>
              </a:path>
              <a:path w="10659745" h="701675">
                <a:moveTo>
                  <a:pt x="6221260" y="7619"/>
                </a:moveTo>
                <a:lnTo>
                  <a:pt x="6190780" y="7619"/>
                </a:lnTo>
                <a:lnTo>
                  <a:pt x="6190780" y="0"/>
                </a:lnTo>
                <a:lnTo>
                  <a:pt x="6221260" y="0"/>
                </a:lnTo>
                <a:lnTo>
                  <a:pt x="6221260" y="7619"/>
                </a:lnTo>
                <a:close/>
              </a:path>
              <a:path w="10659745" h="701675">
                <a:moveTo>
                  <a:pt x="6274600" y="7619"/>
                </a:moveTo>
                <a:lnTo>
                  <a:pt x="6244120" y="7619"/>
                </a:lnTo>
                <a:lnTo>
                  <a:pt x="6244120" y="0"/>
                </a:lnTo>
                <a:lnTo>
                  <a:pt x="6274600" y="0"/>
                </a:lnTo>
                <a:lnTo>
                  <a:pt x="6274600" y="7619"/>
                </a:lnTo>
                <a:close/>
              </a:path>
              <a:path w="10659745" h="701675">
                <a:moveTo>
                  <a:pt x="6327940" y="7619"/>
                </a:moveTo>
                <a:lnTo>
                  <a:pt x="6297460" y="7619"/>
                </a:lnTo>
                <a:lnTo>
                  <a:pt x="6297460" y="0"/>
                </a:lnTo>
                <a:lnTo>
                  <a:pt x="6327940" y="0"/>
                </a:lnTo>
                <a:lnTo>
                  <a:pt x="6327940" y="7619"/>
                </a:lnTo>
                <a:close/>
              </a:path>
              <a:path w="10659745" h="701675">
                <a:moveTo>
                  <a:pt x="6381280" y="7619"/>
                </a:moveTo>
                <a:lnTo>
                  <a:pt x="6350800" y="7619"/>
                </a:lnTo>
                <a:lnTo>
                  <a:pt x="6350800" y="0"/>
                </a:lnTo>
                <a:lnTo>
                  <a:pt x="6381280" y="0"/>
                </a:lnTo>
                <a:lnTo>
                  <a:pt x="6381280" y="7619"/>
                </a:lnTo>
                <a:close/>
              </a:path>
              <a:path w="10659745" h="701675">
                <a:moveTo>
                  <a:pt x="6434620" y="7619"/>
                </a:moveTo>
                <a:lnTo>
                  <a:pt x="6404140" y="7619"/>
                </a:lnTo>
                <a:lnTo>
                  <a:pt x="6404140" y="0"/>
                </a:lnTo>
                <a:lnTo>
                  <a:pt x="6434620" y="0"/>
                </a:lnTo>
                <a:lnTo>
                  <a:pt x="6434620" y="7619"/>
                </a:lnTo>
                <a:close/>
              </a:path>
              <a:path w="10659745" h="701675">
                <a:moveTo>
                  <a:pt x="6487960" y="7619"/>
                </a:moveTo>
                <a:lnTo>
                  <a:pt x="6457480" y="7619"/>
                </a:lnTo>
                <a:lnTo>
                  <a:pt x="6457480" y="0"/>
                </a:lnTo>
                <a:lnTo>
                  <a:pt x="6487960" y="0"/>
                </a:lnTo>
                <a:lnTo>
                  <a:pt x="6487960" y="7619"/>
                </a:lnTo>
                <a:close/>
              </a:path>
              <a:path w="10659745" h="701675">
                <a:moveTo>
                  <a:pt x="6541300" y="7619"/>
                </a:moveTo>
                <a:lnTo>
                  <a:pt x="6510820" y="7619"/>
                </a:lnTo>
                <a:lnTo>
                  <a:pt x="6510820" y="0"/>
                </a:lnTo>
                <a:lnTo>
                  <a:pt x="6541300" y="0"/>
                </a:lnTo>
                <a:lnTo>
                  <a:pt x="6541300" y="7619"/>
                </a:lnTo>
                <a:close/>
              </a:path>
              <a:path w="10659745" h="701675">
                <a:moveTo>
                  <a:pt x="6594640" y="7619"/>
                </a:moveTo>
                <a:lnTo>
                  <a:pt x="6564160" y="7619"/>
                </a:lnTo>
                <a:lnTo>
                  <a:pt x="6564160" y="0"/>
                </a:lnTo>
                <a:lnTo>
                  <a:pt x="6594640" y="0"/>
                </a:lnTo>
                <a:lnTo>
                  <a:pt x="6594640" y="7619"/>
                </a:lnTo>
                <a:close/>
              </a:path>
              <a:path w="10659745" h="701675">
                <a:moveTo>
                  <a:pt x="6647980" y="7619"/>
                </a:moveTo>
                <a:lnTo>
                  <a:pt x="6617500" y="7619"/>
                </a:lnTo>
                <a:lnTo>
                  <a:pt x="6617500" y="0"/>
                </a:lnTo>
                <a:lnTo>
                  <a:pt x="6647980" y="0"/>
                </a:lnTo>
                <a:lnTo>
                  <a:pt x="6647980" y="7619"/>
                </a:lnTo>
                <a:close/>
              </a:path>
              <a:path w="10659745" h="701675">
                <a:moveTo>
                  <a:pt x="6701320" y="7619"/>
                </a:moveTo>
                <a:lnTo>
                  <a:pt x="6670840" y="7619"/>
                </a:lnTo>
                <a:lnTo>
                  <a:pt x="6670840" y="0"/>
                </a:lnTo>
                <a:lnTo>
                  <a:pt x="6701320" y="0"/>
                </a:lnTo>
                <a:lnTo>
                  <a:pt x="6701320" y="7619"/>
                </a:lnTo>
                <a:close/>
              </a:path>
              <a:path w="10659745" h="701675">
                <a:moveTo>
                  <a:pt x="6754660" y="7619"/>
                </a:moveTo>
                <a:lnTo>
                  <a:pt x="6724180" y="7619"/>
                </a:lnTo>
                <a:lnTo>
                  <a:pt x="6724180" y="0"/>
                </a:lnTo>
                <a:lnTo>
                  <a:pt x="6754660" y="0"/>
                </a:lnTo>
                <a:lnTo>
                  <a:pt x="6754660" y="7619"/>
                </a:lnTo>
                <a:close/>
              </a:path>
              <a:path w="10659745" h="701675">
                <a:moveTo>
                  <a:pt x="6808000" y="7619"/>
                </a:moveTo>
                <a:lnTo>
                  <a:pt x="6777520" y="7619"/>
                </a:lnTo>
                <a:lnTo>
                  <a:pt x="6777520" y="0"/>
                </a:lnTo>
                <a:lnTo>
                  <a:pt x="6808000" y="0"/>
                </a:lnTo>
                <a:lnTo>
                  <a:pt x="6808000" y="7619"/>
                </a:lnTo>
                <a:close/>
              </a:path>
              <a:path w="10659745" h="701675">
                <a:moveTo>
                  <a:pt x="6861340" y="7619"/>
                </a:moveTo>
                <a:lnTo>
                  <a:pt x="6830860" y="7619"/>
                </a:lnTo>
                <a:lnTo>
                  <a:pt x="6830860" y="0"/>
                </a:lnTo>
                <a:lnTo>
                  <a:pt x="6861340" y="0"/>
                </a:lnTo>
                <a:lnTo>
                  <a:pt x="6861340" y="7619"/>
                </a:lnTo>
                <a:close/>
              </a:path>
              <a:path w="10659745" h="701675">
                <a:moveTo>
                  <a:pt x="6914680" y="7619"/>
                </a:moveTo>
                <a:lnTo>
                  <a:pt x="6884200" y="7619"/>
                </a:lnTo>
                <a:lnTo>
                  <a:pt x="6884200" y="0"/>
                </a:lnTo>
                <a:lnTo>
                  <a:pt x="6914680" y="0"/>
                </a:lnTo>
                <a:lnTo>
                  <a:pt x="6914680" y="7619"/>
                </a:lnTo>
                <a:close/>
              </a:path>
              <a:path w="10659745" h="701675">
                <a:moveTo>
                  <a:pt x="6968020" y="7619"/>
                </a:moveTo>
                <a:lnTo>
                  <a:pt x="6937540" y="7619"/>
                </a:lnTo>
                <a:lnTo>
                  <a:pt x="6937540" y="0"/>
                </a:lnTo>
                <a:lnTo>
                  <a:pt x="6968020" y="0"/>
                </a:lnTo>
                <a:lnTo>
                  <a:pt x="6968020" y="7619"/>
                </a:lnTo>
                <a:close/>
              </a:path>
              <a:path w="10659745" h="701675">
                <a:moveTo>
                  <a:pt x="7021360" y="7619"/>
                </a:moveTo>
                <a:lnTo>
                  <a:pt x="6990880" y="7619"/>
                </a:lnTo>
                <a:lnTo>
                  <a:pt x="6990880" y="0"/>
                </a:lnTo>
                <a:lnTo>
                  <a:pt x="7021360" y="0"/>
                </a:lnTo>
                <a:lnTo>
                  <a:pt x="7021360" y="7619"/>
                </a:lnTo>
                <a:close/>
              </a:path>
              <a:path w="10659745" h="701675">
                <a:moveTo>
                  <a:pt x="7074700" y="7619"/>
                </a:moveTo>
                <a:lnTo>
                  <a:pt x="7044220" y="7619"/>
                </a:lnTo>
                <a:lnTo>
                  <a:pt x="7044220" y="0"/>
                </a:lnTo>
                <a:lnTo>
                  <a:pt x="7074700" y="0"/>
                </a:lnTo>
                <a:lnTo>
                  <a:pt x="7074700" y="7619"/>
                </a:lnTo>
                <a:close/>
              </a:path>
              <a:path w="10659745" h="701675">
                <a:moveTo>
                  <a:pt x="7128040" y="7619"/>
                </a:moveTo>
                <a:lnTo>
                  <a:pt x="7097560" y="7619"/>
                </a:lnTo>
                <a:lnTo>
                  <a:pt x="7097560" y="0"/>
                </a:lnTo>
                <a:lnTo>
                  <a:pt x="7128040" y="0"/>
                </a:lnTo>
                <a:lnTo>
                  <a:pt x="7128040" y="7619"/>
                </a:lnTo>
                <a:close/>
              </a:path>
              <a:path w="10659745" h="701675">
                <a:moveTo>
                  <a:pt x="7181380" y="7619"/>
                </a:moveTo>
                <a:lnTo>
                  <a:pt x="7150900" y="7619"/>
                </a:lnTo>
                <a:lnTo>
                  <a:pt x="7150900" y="0"/>
                </a:lnTo>
                <a:lnTo>
                  <a:pt x="7181380" y="0"/>
                </a:lnTo>
                <a:lnTo>
                  <a:pt x="7181380" y="7619"/>
                </a:lnTo>
                <a:close/>
              </a:path>
              <a:path w="10659745" h="701675">
                <a:moveTo>
                  <a:pt x="7234720" y="7619"/>
                </a:moveTo>
                <a:lnTo>
                  <a:pt x="7204240" y="7619"/>
                </a:lnTo>
                <a:lnTo>
                  <a:pt x="7204240" y="0"/>
                </a:lnTo>
                <a:lnTo>
                  <a:pt x="7234720" y="0"/>
                </a:lnTo>
                <a:lnTo>
                  <a:pt x="7234720" y="7619"/>
                </a:lnTo>
                <a:close/>
              </a:path>
              <a:path w="10659745" h="701675">
                <a:moveTo>
                  <a:pt x="7288060" y="7619"/>
                </a:moveTo>
                <a:lnTo>
                  <a:pt x="7257580" y="7619"/>
                </a:lnTo>
                <a:lnTo>
                  <a:pt x="7257580" y="0"/>
                </a:lnTo>
                <a:lnTo>
                  <a:pt x="7288060" y="0"/>
                </a:lnTo>
                <a:lnTo>
                  <a:pt x="7288060" y="7619"/>
                </a:lnTo>
                <a:close/>
              </a:path>
              <a:path w="10659745" h="701675">
                <a:moveTo>
                  <a:pt x="7341400" y="7619"/>
                </a:moveTo>
                <a:lnTo>
                  <a:pt x="7310920" y="7619"/>
                </a:lnTo>
                <a:lnTo>
                  <a:pt x="7310920" y="0"/>
                </a:lnTo>
                <a:lnTo>
                  <a:pt x="7341400" y="0"/>
                </a:lnTo>
                <a:lnTo>
                  <a:pt x="7341400" y="7619"/>
                </a:lnTo>
                <a:close/>
              </a:path>
              <a:path w="10659745" h="701675">
                <a:moveTo>
                  <a:pt x="7394740" y="7619"/>
                </a:moveTo>
                <a:lnTo>
                  <a:pt x="7364260" y="7619"/>
                </a:lnTo>
                <a:lnTo>
                  <a:pt x="7364260" y="0"/>
                </a:lnTo>
                <a:lnTo>
                  <a:pt x="7394740" y="0"/>
                </a:lnTo>
                <a:lnTo>
                  <a:pt x="7394740" y="7619"/>
                </a:lnTo>
                <a:close/>
              </a:path>
              <a:path w="10659745" h="701675">
                <a:moveTo>
                  <a:pt x="7448080" y="7619"/>
                </a:moveTo>
                <a:lnTo>
                  <a:pt x="7417600" y="7619"/>
                </a:lnTo>
                <a:lnTo>
                  <a:pt x="7417600" y="0"/>
                </a:lnTo>
                <a:lnTo>
                  <a:pt x="7448080" y="0"/>
                </a:lnTo>
                <a:lnTo>
                  <a:pt x="7448080" y="7619"/>
                </a:lnTo>
                <a:close/>
              </a:path>
              <a:path w="10659745" h="701675">
                <a:moveTo>
                  <a:pt x="7501420" y="7619"/>
                </a:moveTo>
                <a:lnTo>
                  <a:pt x="7470940" y="7619"/>
                </a:lnTo>
                <a:lnTo>
                  <a:pt x="7470940" y="0"/>
                </a:lnTo>
                <a:lnTo>
                  <a:pt x="7501420" y="0"/>
                </a:lnTo>
                <a:lnTo>
                  <a:pt x="7501420" y="7619"/>
                </a:lnTo>
                <a:close/>
              </a:path>
              <a:path w="10659745" h="701675">
                <a:moveTo>
                  <a:pt x="7554760" y="7619"/>
                </a:moveTo>
                <a:lnTo>
                  <a:pt x="7524280" y="7619"/>
                </a:lnTo>
                <a:lnTo>
                  <a:pt x="7524280" y="0"/>
                </a:lnTo>
                <a:lnTo>
                  <a:pt x="7554760" y="0"/>
                </a:lnTo>
                <a:lnTo>
                  <a:pt x="7554760" y="7619"/>
                </a:lnTo>
                <a:close/>
              </a:path>
              <a:path w="10659745" h="701675">
                <a:moveTo>
                  <a:pt x="7608100" y="7619"/>
                </a:moveTo>
                <a:lnTo>
                  <a:pt x="7577620" y="7619"/>
                </a:lnTo>
                <a:lnTo>
                  <a:pt x="7577620" y="0"/>
                </a:lnTo>
                <a:lnTo>
                  <a:pt x="7608100" y="0"/>
                </a:lnTo>
                <a:lnTo>
                  <a:pt x="7608100" y="7619"/>
                </a:lnTo>
                <a:close/>
              </a:path>
              <a:path w="10659745" h="701675">
                <a:moveTo>
                  <a:pt x="7661440" y="7619"/>
                </a:moveTo>
                <a:lnTo>
                  <a:pt x="7630960" y="7619"/>
                </a:lnTo>
                <a:lnTo>
                  <a:pt x="7630960" y="0"/>
                </a:lnTo>
                <a:lnTo>
                  <a:pt x="7661440" y="0"/>
                </a:lnTo>
                <a:lnTo>
                  <a:pt x="7661440" y="7619"/>
                </a:lnTo>
                <a:close/>
              </a:path>
              <a:path w="10659745" h="701675">
                <a:moveTo>
                  <a:pt x="7714780" y="7619"/>
                </a:moveTo>
                <a:lnTo>
                  <a:pt x="7684300" y="7619"/>
                </a:lnTo>
                <a:lnTo>
                  <a:pt x="7684300" y="0"/>
                </a:lnTo>
                <a:lnTo>
                  <a:pt x="7714780" y="0"/>
                </a:lnTo>
                <a:lnTo>
                  <a:pt x="7714780" y="7619"/>
                </a:lnTo>
                <a:close/>
              </a:path>
              <a:path w="10659745" h="701675">
                <a:moveTo>
                  <a:pt x="7768120" y="7619"/>
                </a:moveTo>
                <a:lnTo>
                  <a:pt x="7737640" y="7619"/>
                </a:lnTo>
                <a:lnTo>
                  <a:pt x="7737640" y="0"/>
                </a:lnTo>
                <a:lnTo>
                  <a:pt x="7768120" y="0"/>
                </a:lnTo>
                <a:lnTo>
                  <a:pt x="7768120" y="7619"/>
                </a:lnTo>
                <a:close/>
              </a:path>
              <a:path w="10659745" h="701675">
                <a:moveTo>
                  <a:pt x="7821460" y="7619"/>
                </a:moveTo>
                <a:lnTo>
                  <a:pt x="7790980" y="7619"/>
                </a:lnTo>
                <a:lnTo>
                  <a:pt x="7790980" y="0"/>
                </a:lnTo>
                <a:lnTo>
                  <a:pt x="7821460" y="0"/>
                </a:lnTo>
                <a:lnTo>
                  <a:pt x="7821460" y="7619"/>
                </a:lnTo>
                <a:close/>
              </a:path>
              <a:path w="10659745" h="701675">
                <a:moveTo>
                  <a:pt x="7874800" y="7619"/>
                </a:moveTo>
                <a:lnTo>
                  <a:pt x="7844320" y="7619"/>
                </a:lnTo>
                <a:lnTo>
                  <a:pt x="7844320" y="0"/>
                </a:lnTo>
                <a:lnTo>
                  <a:pt x="7874800" y="0"/>
                </a:lnTo>
                <a:lnTo>
                  <a:pt x="7874800" y="7619"/>
                </a:lnTo>
                <a:close/>
              </a:path>
              <a:path w="10659745" h="701675">
                <a:moveTo>
                  <a:pt x="7928140" y="7619"/>
                </a:moveTo>
                <a:lnTo>
                  <a:pt x="7897660" y="7619"/>
                </a:lnTo>
                <a:lnTo>
                  <a:pt x="7897660" y="0"/>
                </a:lnTo>
                <a:lnTo>
                  <a:pt x="7928140" y="0"/>
                </a:lnTo>
                <a:lnTo>
                  <a:pt x="7928140" y="7619"/>
                </a:lnTo>
                <a:close/>
              </a:path>
              <a:path w="10659745" h="701675">
                <a:moveTo>
                  <a:pt x="7981480" y="7619"/>
                </a:moveTo>
                <a:lnTo>
                  <a:pt x="7951000" y="7619"/>
                </a:lnTo>
                <a:lnTo>
                  <a:pt x="7951000" y="0"/>
                </a:lnTo>
                <a:lnTo>
                  <a:pt x="7981480" y="0"/>
                </a:lnTo>
                <a:lnTo>
                  <a:pt x="7981480" y="7619"/>
                </a:lnTo>
                <a:close/>
              </a:path>
              <a:path w="10659745" h="701675">
                <a:moveTo>
                  <a:pt x="8034820" y="7619"/>
                </a:moveTo>
                <a:lnTo>
                  <a:pt x="8004340" y="7619"/>
                </a:lnTo>
                <a:lnTo>
                  <a:pt x="8004340" y="0"/>
                </a:lnTo>
                <a:lnTo>
                  <a:pt x="8034820" y="0"/>
                </a:lnTo>
                <a:lnTo>
                  <a:pt x="8034820" y="7619"/>
                </a:lnTo>
                <a:close/>
              </a:path>
              <a:path w="10659745" h="701675">
                <a:moveTo>
                  <a:pt x="8088160" y="7619"/>
                </a:moveTo>
                <a:lnTo>
                  <a:pt x="8057680" y="7619"/>
                </a:lnTo>
                <a:lnTo>
                  <a:pt x="8057680" y="0"/>
                </a:lnTo>
                <a:lnTo>
                  <a:pt x="8088160" y="0"/>
                </a:lnTo>
                <a:lnTo>
                  <a:pt x="8088160" y="7619"/>
                </a:lnTo>
                <a:close/>
              </a:path>
              <a:path w="10659745" h="701675">
                <a:moveTo>
                  <a:pt x="8141500" y="7619"/>
                </a:moveTo>
                <a:lnTo>
                  <a:pt x="8111020" y="7619"/>
                </a:lnTo>
                <a:lnTo>
                  <a:pt x="8111020" y="0"/>
                </a:lnTo>
                <a:lnTo>
                  <a:pt x="8141500" y="0"/>
                </a:lnTo>
                <a:lnTo>
                  <a:pt x="8141500" y="7619"/>
                </a:lnTo>
                <a:close/>
              </a:path>
              <a:path w="10659745" h="701675">
                <a:moveTo>
                  <a:pt x="8194840" y="7619"/>
                </a:moveTo>
                <a:lnTo>
                  <a:pt x="8164360" y="7619"/>
                </a:lnTo>
                <a:lnTo>
                  <a:pt x="8164360" y="0"/>
                </a:lnTo>
                <a:lnTo>
                  <a:pt x="8194840" y="0"/>
                </a:lnTo>
                <a:lnTo>
                  <a:pt x="8194840" y="7619"/>
                </a:lnTo>
                <a:close/>
              </a:path>
              <a:path w="10659745" h="701675">
                <a:moveTo>
                  <a:pt x="8248180" y="7619"/>
                </a:moveTo>
                <a:lnTo>
                  <a:pt x="8217700" y="7619"/>
                </a:lnTo>
                <a:lnTo>
                  <a:pt x="8217700" y="0"/>
                </a:lnTo>
                <a:lnTo>
                  <a:pt x="8248180" y="0"/>
                </a:lnTo>
                <a:lnTo>
                  <a:pt x="8248180" y="7619"/>
                </a:lnTo>
                <a:close/>
              </a:path>
              <a:path w="10659745" h="701675">
                <a:moveTo>
                  <a:pt x="8301520" y="7619"/>
                </a:moveTo>
                <a:lnTo>
                  <a:pt x="8271040" y="7619"/>
                </a:lnTo>
                <a:lnTo>
                  <a:pt x="8271040" y="0"/>
                </a:lnTo>
                <a:lnTo>
                  <a:pt x="8301520" y="0"/>
                </a:lnTo>
                <a:lnTo>
                  <a:pt x="8301520" y="7619"/>
                </a:lnTo>
                <a:close/>
              </a:path>
              <a:path w="10659745" h="701675">
                <a:moveTo>
                  <a:pt x="8354860" y="7619"/>
                </a:moveTo>
                <a:lnTo>
                  <a:pt x="8324380" y="7619"/>
                </a:lnTo>
                <a:lnTo>
                  <a:pt x="8324380" y="0"/>
                </a:lnTo>
                <a:lnTo>
                  <a:pt x="8354860" y="0"/>
                </a:lnTo>
                <a:lnTo>
                  <a:pt x="8354860" y="7619"/>
                </a:lnTo>
                <a:close/>
              </a:path>
              <a:path w="10659745" h="701675">
                <a:moveTo>
                  <a:pt x="8408200" y="7619"/>
                </a:moveTo>
                <a:lnTo>
                  <a:pt x="8377720" y="7619"/>
                </a:lnTo>
                <a:lnTo>
                  <a:pt x="8377720" y="0"/>
                </a:lnTo>
                <a:lnTo>
                  <a:pt x="8408200" y="0"/>
                </a:lnTo>
                <a:lnTo>
                  <a:pt x="8408200" y="7619"/>
                </a:lnTo>
                <a:close/>
              </a:path>
              <a:path w="10659745" h="701675">
                <a:moveTo>
                  <a:pt x="8461540" y="7619"/>
                </a:moveTo>
                <a:lnTo>
                  <a:pt x="8431060" y="7619"/>
                </a:lnTo>
                <a:lnTo>
                  <a:pt x="8431060" y="0"/>
                </a:lnTo>
                <a:lnTo>
                  <a:pt x="8461540" y="0"/>
                </a:lnTo>
                <a:lnTo>
                  <a:pt x="8461540" y="7619"/>
                </a:lnTo>
                <a:close/>
              </a:path>
              <a:path w="10659745" h="701675">
                <a:moveTo>
                  <a:pt x="8514880" y="7619"/>
                </a:moveTo>
                <a:lnTo>
                  <a:pt x="8484400" y="7619"/>
                </a:lnTo>
                <a:lnTo>
                  <a:pt x="8484400" y="0"/>
                </a:lnTo>
                <a:lnTo>
                  <a:pt x="8514880" y="0"/>
                </a:lnTo>
                <a:lnTo>
                  <a:pt x="8514880" y="7619"/>
                </a:lnTo>
                <a:close/>
              </a:path>
              <a:path w="10659745" h="701675">
                <a:moveTo>
                  <a:pt x="8568220" y="7619"/>
                </a:moveTo>
                <a:lnTo>
                  <a:pt x="8537740" y="7619"/>
                </a:lnTo>
                <a:lnTo>
                  <a:pt x="8537740" y="0"/>
                </a:lnTo>
                <a:lnTo>
                  <a:pt x="8568220" y="0"/>
                </a:lnTo>
                <a:lnTo>
                  <a:pt x="8568220" y="7619"/>
                </a:lnTo>
                <a:close/>
              </a:path>
              <a:path w="10659745" h="701675">
                <a:moveTo>
                  <a:pt x="8621560" y="7619"/>
                </a:moveTo>
                <a:lnTo>
                  <a:pt x="8591080" y="7619"/>
                </a:lnTo>
                <a:lnTo>
                  <a:pt x="8591080" y="0"/>
                </a:lnTo>
                <a:lnTo>
                  <a:pt x="8621560" y="0"/>
                </a:lnTo>
                <a:lnTo>
                  <a:pt x="8621560" y="7619"/>
                </a:lnTo>
                <a:close/>
              </a:path>
              <a:path w="10659745" h="701675">
                <a:moveTo>
                  <a:pt x="8674900" y="7619"/>
                </a:moveTo>
                <a:lnTo>
                  <a:pt x="8644420" y="7619"/>
                </a:lnTo>
                <a:lnTo>
                  <a:pt x="8644420" y="0"/>
                </a:lnTo>
                <a:lnTo>
                  <a:pt x="8674900" y="0"/>
                </a:lnTo>
                <a:lnTo>
                  <a:pt x="8674900" y="7619"/>
                </a:lnTo>
                <a:close/>
              </a:path>
              <a:path w="10659745" h="701675">
                <a:moveTo>
                  <a:pt x="8728240" y="7619"/>
                </a:moveTo>
                <a:lnTo>
                  <a:pt x="8697760" y="7619"/>
                </a:lnTo>
                <a:lnTo>
                  <a:pt x="8697760" y="0"/>
                </a:lnTo>
                <a:lnTo>
                  <a:pt x="8728240" y="0"/>
                </a:lnTo>
                <a:lnTo>
                  <a:pt x="8728240" y="7619"/>
                </a:lnTo>
                <a:close/>
              </a:path>
              <a:path w="10659745" h="701675">
                <a:moveTo>
                  <a:pt x="8781580" y="7619"/>
                </a:moveTo>
                <a:lnTo>
                  <a:pt x="8751100" y="7619"/>
                </a:lnTo>
                <a:lnTo>
                  <a:pt x="8751100" y="0"/>
                </a:lnTo>
                <a:lnTo>
                  <a:pt x="8781580" y="0"/>
                </a:lnTo>
                <a:lnTo>
                  <a:pt x="8781580" y="7619"/>
                </a:lnTo>
                <a:close/>
              </a:path>
              <a:path w="10659745" h="701675">
                <a:moveTo>
                  <a:pt x="8834920" y="7619"/>
                </a:moveTo>
                <a:lnTo>
                  <a:pt x="8804440" y="7619"/>
                </a:lnTo>
                <a:lnTo>
                  <a:pt x="8804440" y="0"/>
                </a:lnTo>
                <a:lnTo>
                  <a:pt x="8834920" y="0"/>
                </a:lnTo>
                <a:lnTo>
                  <a:pt x="8834920" y="7619"/>
                </a:lnTo>
                <a:close/>
              </a:path>
              <a:path w="10659745" h="701675">
                <a:moveTo>
                  <a:pt x="8888260" y="7619"/>
                </a:moveTo>
                <a:lnTo>
                  <a:pt x="8857780" y="7619"/>
                </a:lnTo>
                <a:lnTo>
                  <a:pt x="8857780" y="0"/>
                </a:lnTo>
                <a:lnTo>
                  <a:pt x="8888260" y="0"/>
                </a:lnTo>
                <a:lnTo>
                  <a:pt x="8888260" y="7619"/>
                </a:lnTo>
                <a:close/>
              </a:path>
              <a:path w="10659745" h="701675">
                <a:moveTo>
                  <a:pt x="8941600" y="7619"/>
                </a:moveTo>
                <a:lnTo>
                  <a:pt x="8911120" y="7619"/>
                </a:lnTo>
                <a:lnTo>
                  <a:pt x="8911120" y="0"/>
                </a:lnTo>
                <a:lnTo>
                  <a:pt x="8941600" y="0"/>
                </a:lnTo>
                <a:lnTo>
                  <a:pt x="8941600" y="7619"/>
                </a:lnTo>
                <a:close/>
              </a:path>
              <a:path w="10659745" h="701675">
                <a:moveTo>
                  <a:pt x="8994940" y="7619"/>
                </a:moveTo>
                <a:lnTo>
                  <a:pt x="8964460" y="7619"/>
                </a:lnTo>
                <a:lnTo>
                  <a:pt x="8964460" y="0"/>
                </a:lnTo>
                <a:lnTo>
                  <a:pt x="8994940" y="0"/>
                </a:lnTo>
                <a:lnTo>
                  <a:pt x="8994940" y="7619"/>
                </a:lnTo>
                <a:close/>
              </a:path>
              <a:path w="10659745" h="701675">
                <a:moveTo>
                  <a:pt x="9048280" y="7619"/>
                </a:moveTo>
                <a:lnTo>
                  <a:pt x="9017800" y="7619"/>
                </a:lnTo>
                <a:lnTo>
                  <a:pt x="9017800" y="0"/>
                </a:lnTo>
                <a:lnTo>
                  <a:pt x="9048280" y="0"/>
                </a:lnTo>
                <a:lnTo>
                  <a:pt x="9048280" y="7619"/>
                </a:lnTo>
                <a:close/>
              </a:path>
              <a:path w="10659745" h="701675">
                <a:moveTo>
                  <a:pt x="9101620" y="7619"/>
                </a:moveTo>
                <a:lnTo>
                  <a:pt x="9071140" y="7619"/>
                </a:lnTo>
                <a:lnTo>
                  <a:pt x="9071140" y="0"/>
                </a:lnTo>
                <a:lnTo>
                  <a:pt x="9101620" y="0"/>
                </a:lnTo>
                <a:lnTo>
                  <a:pt x="9101620" y="7619"/>
                </a:lnTo>
                <a:close/>
              </a:path>
              <a:path w="10659745" h="701675">
                <a:moveTo>
                  <a:pt x="9154960" y="7619"/>
                </a:moveTo>
                <a:lnTo>
                  <a:pt x="9124480" y="7619"/>
                </a:lnTo>
                <a:lnTo>
                  <a:pt x="9124480" y="0"/>
                </a:lnTo>
                <a:lnTo>
                  <a:pt x="9154960" y="0"/>
                </a:lnTo>
                <a:lnTo>
                  <a:pt x="9154960" y="7619"/>
                </a:lnTo>
                <a:close/>
              </a:path>
              <a:path w="10659745" h="701675">
                <a:moveTo>
                  <a:pt x="9208300" y="7619"/>
                </a:moveTo>
                <a:lnTo>
                  <a:pt x="9177820" y="7619"/>
                </a:lnTo>
                <a:lnTo>
                  <a:pt x="9177820" y="0"/>
                </a:lnTo>
                <a:lnTo>
                  <a:pt x="9208300" y="0"/>
                </a:lnTo>
                <a:lnTo>
                  <a:pt x="9208300" y="7619"/>
                </a:lnTo>
                <a:close/>
              </a:path>
              <a:path w="10659745" h="701675">
                <a:moveTo>
                  <a:pt x="9261640" y="7619"/>
                </a:moveTo>
                <a:lnTo>
                  <a:pt x="9231160" y="7619"/>
                </a:lnTo>
                <a:lnTo>
                  <a:pt x="9231160" y="0"/>
                </a:lnTo>
                <a:lnTo>
                  <a:pt x="9261640" y="0"/>
                </a:lnTo>
                <a:lnTo>
                  <a:pt x="9261640" y="7619"/>
                </a:lnTo>
                <a:close/>
              </a:path>
              <a:path w="10659745" h="701675">
                <a:moveTo>
                  <a:pt x="9314980" y="7619"/>
                </a:moveTo>
                <a:lnTo>
                  <a:pt x="9284500" y="7619"/>
                </a:lnTo>
                <a:lnTo>
                  <a:pt x="9284500" y="0"/>
                </a:lnTo>
                <a:lnTo>
                  <a:pt x="9314980" y="0"/>
                </a:lnTo>
                <a:lnTo>
                  <a:pt x="9314980" y="7619"/>
                </a:lnTo>
                <a:close/>
              </a:path>
              <a:path w="10659745" h="701675">
                <a:moveTo>
                  <a:pt x="9368320" y="7619"/>
                </a:moveTo>
                <a:lnTo>
                  <a:pt x="9337840" y="7619"/>
                </a:lnTo>
                <a:lnTo>
                  <a:pt x="9337840" y="0"/>
                </a:lnTo>
                <a:lnTo>
                  <a:pt x="9368320" y="0"/>
                </a:lnTo>
                <a:lnTo>
                  <a:pt x="9368320" y="7619"/>
                </a:lnTo>
                <a:close/>
              </a:path>
              <a:path w="10659745" h="701675">
                <a:moveTo>
                  <a:pt x="9421660" y="7619"/>
                </a:moveTo>
                <a:lnTo>
                  <a:pt x="9391180" y="7619"/>
                </a:lnTo>
                <a:lnTo>
                  <a:pt x="9391180" y="0"/>
                </a:lnTo>
                <a:lnTo>
                  <a:pt x="9421660" y="0"/>
                </a:lnTo>
                <a:lnTo>
                  <a:pt x="9421660" y="7619"/>
                </a:lnTo>
                <a:close/>
              </a:path>
              <a:path w="10659745" h="701675">
                <a:moveTo>
                  <a:pt x="9475000" y="7619"/>
                </a:moveTo>
                <a:lnTo>
                  <a:pt x="9444520" y="7619"/>
                </a:lnTo>
                <a:lnTo>
                  <a:pt x="9444520" y="0"/>
                </a:lnTo>
                <a:lnTo>
                  <a:pt x="9475000" y="0"/>
                </a:lnTo>
                <a:lnTo>
                  <a:pt x="9475000" y="7619"/>
                </a:lnTo>
                <a:close/>
              </a:path>
              <a:path w="10659745" h="701675">
                <a:moveTo>
                  <a:pt x="9528340" y="7619"/>
                </a:moveTo>
                <a:lnTo>
                  <a:pt x="9497860" y="7619"/>
                </a:lnTo>
                <a:lnTo>
                  <a:pt x="9497860" y="0"/>
                </a:lnTo>
                <a:lnTo>
                  <a:pt x="9528340" y="0"/>
                </a:lnTo>
                <a:lnTo>
                  <a:pt x="9528340" y="7619"/>
                </a:lnTo>
                <a:close/>
              </a:path>
              <a:path w="10659745" h="701675">
                <a:moveTo>
                  <a:pt x="9581680" y="7619"/>
                </a:moveTo>
                <a:lnTo>
                  <a:pt x="9551200" y="7619"/>
                </a:lnTo>
                <a:lnTo>
                  <a:pt x="9551200" y="0"/>
                </a:lnTo>
                <a:lnTo>
                  <a:pt x="9581680" y="0"/>
                </a:lnTo>
                <a:lnTo>
                  <a:pt x="9581680" y="7619"/>
                </a:lnTo>
                <a:close/>
              </a:path>
              <a:path w="10659745" h="701675">
                <a:moveTo>
                  <a:pt x="9635020" y="7619"/>
                </a:moveTo>
                <a:lnTo>
                  <a:pt x="9604540" y="7619"/>
                </a:lnTo>
                <a:lnTo>
                  <a:pt x="9604540" y="0"/>
                </a:lnTo>
                <a:lnTo>
                  <a:pt x="9635020" y="0"/>
                </a:lnTo>
                <a:lnTo>
                  <a:pt x="9635020" y="7619"/>
                </a:lnTo>
                <a:close/>
              </a:path>
              <a:path w="10659745" h="701675">
                <a:moveTo>
                  <a:pt x="9688360" y="7619"/>
                </a:moveTo>
                <a:lnTo>
                  <a:pt x="9657880" y="7619"/>
                </a:lnTo>
                <a:lnTo>
                  <a:pt x="9657880" y="0"/>
                </a:lnTo>
                <a:lnTo>
                  <a:pt x="9688360" y="0"/>
                </a:lnTo>
                <a:lnTo>
                  <a:pt x="9688360" y="7619"/>
                </a:lnTo>
                <a:close/>
              </a:path>
              <a:path w="10659745" h="701675">
                <a:moveTo>
                  <a:pt x="9741700" y="7619"/>
                </a:moveTo>
                <a:lnTo>
                  <a:pt x="9711220" y="7619"/>
                </a:lnTo>
                <a:lnTo>
                  <a:pt x="9711220" y="0"/>
                </a:lnTo>
                <a:lnTo>
                  <a:pt x="9741700" y="0"/>
                </a:lnTo>
                <a:lnTo>
                  <a:pt x="9741700" y="7619"/>
                </a:lnTo>
                <a:close/>
              </a:path>
              <a:path w="10659745" h="701675">
                <a:moveTo>
                  <a:pt x="9795040" y="7619"/>
                </a:moveTo>
                <a:lnTo>
                  <a:pt x="9764560" y="7619"/>
                </a:lnTo>
                <a:lnTo>
                  <a:pt x="9764560" y="0"/>
                </a:lnTo>
                <a:lnTo>
                  <a:pt x="9795040" y="0"/>
                </a:lnTo>
                <a:lnTo>
                  <a:pt x="9795040" y="7619"/>
                </a:lnTo>
                <a:close/>
              </a:path>
              <a:path w="10659745" h="701675">
                <a:moveTo>
                  <a:pt x="9848380" y="7619"/>
                </a:moveTo>
                <a:lnTo>
                  <a:pt x="9817900" y="7619"/>
                </a:lnTo>
                <a:lnTo>
                  <a:pt x="9817900" y="0"/>
                </a:lnTo>
                <a:lnTo>
                  <a:pt x="9848380" y="0"/>
                </a:lnTo>
                <a:lnTo>
                  <a:pt x="9848380" y="7619"/>
                </a:lnTo>
                <a:close/>
              </a:path>
              <a:path w="10659745" h="701675">
                <a:moveTo>
                  <a:pt x="9901720" y="7619"/>
                </a:moveTo>
                <a:lnTo>
                  <a:pt x="9871240" y="7619"/>
                </a:lnTo>
                <a:lnTo>
                  <a:pt x="9871240" y="0"/>
                </a:lnTo>
                <a:lnTo>
                  <a:pt x="9901720" y="0"/>
                </a:lnTo>
                <a:lnTo>
                  <a:pt x="9901720" y="7619"/>
                </a:lnTo>
                <a:close/>
              </a:path>
              <a:path w="10659745" h="701675">
                <a:moveTo>
                  <a:pt x="9955060" y="7619"/>
                </a:moveTo>
                <a:lnTo>
                  <a:pt x="9924580" y="7619"/>
                </a:lnTo>
                <a:lnTo>
                  <a:pt x="9924580" y="0"/>
                </a:lnTo>
                <a:lnTo>
                  <a:pt x="9955060" y="0"/>
                </a:lnTo>
                <a:lnTo>
                  <a:pt x="9955060" y="7619"/>
                </a:lnTo>
                <a:close/>
              </a:path>
              <a:path w="10659745" h="701675">
                <a:moveTo>
                  <a:pt x="10008400" y="7619"/>
                </a:moveTo>
                <a:lnTo>
                  <a:pt x="9977920" y="7619"/>
                </a:lnTo>
                <a:lnTo>
                  <a:pt x="9977920" y="0"/>
                </a:lnTo>
                <a:lnTo>
                  <a:pt x="10008400" y="0"/>
                </a:lnTo>
                <a:lnTo>
                  <a:pt x="10008400" y="7619"/>
                </a:lnTo>
                <a:close/>
              </a:path>
              <a:path w="10659745" h="701675">
                <a:moveTo>
                  <a:pt x="10061740" y="7619"/>
                </a:moveTo>
                <a:lnTo>
                  <a:pt x="10031260" y="7619"/>
                </a:lnTo>
                <a:lnTo>
                  <a:pt x="10031260" y="0"/>
                </a:lnTo>
                <a:lnTo>
                  <a:pt x="10061740" y="0"/>
                </a:lnTo>
                <a:lnTo>
                  <a:pt x="10061740" y="7619"/>
                </a:lnTo>
                <a:close/>
              </a:path>
              <a:path w="10659745" h="701675">
                <a:moveTo>
                  <a:pt x="10115080" y="7619"/>
                </a:moveTo>
                <a:lnTo>
                  <a:pt x="10084600" y="7619"/>
                </a:lnTo>
                <a:lnTo>
                  <a:pt x="10084600" y="0"/>
                </a:lnTo>
                <a:lnTo>
                  <a:pt x="10115080" y="0"/>
                </a:lnTo>
                <a:lnTo>
                  <a:pt x="10115080" y="7619"/>
                </a:lnTo>
                <a:close/>
              </a:path>
              <a:path w="10659745" h="701675">
                <a:moveTo>
                  <a:pt x="10168420" y="7619"/>
                </a:moveTo>
                <a:lnTo>
                  <a:pt x="10137940" y="7619"/>
                </a:lnTo>
                <a:lnTo>
                  <a:pt x="10137940" y="0"/>
                </a:lnTo>
                <a:lnTo>
                  <a:pt x="10168420" y="0"/>
                </a:lnTo>
                <a:lnTo>
                  <a:pt x="10168420" y="7619"/>
                </a:lnTo>
                <a:close/>
              </a:path>
              <a:path w="10659745" h="701675">
                <a:moveTo>
                  <a:pt x="10221760" y="7619"/>
                </a:moveTo>
                <a:lnTo>
                  <a:pt x="10191280" y="7619"/>
                </a:lnTo>
                <a:lnTo>
                  <a:pt x="10191280" y="0"/>
                </a:lnTo>
                <a:lnTo>
                  <a:pt x="10221760" y="0"/>
                </a:lnTo>
                <a:lnTo>
                  <a:pt x="10221760" y="7619"/>
                </a:lnTo>
                <a:close/>
              </a:path>
              <a:path w="10659745" h="701675">
                <a:moveTo>
                  <a:pt x="10275100" y="7619"/>
                </a:moveTo>
                <a:lnTo>
                  <a:pt x="10244620" y="7619"/>
                </a:lnTo>
                <a:lnTo>
                  <a:pt x="10244620" y="0"/>
                </a:lnTo>
                <a:lnTo>
                  <a:pt x="10275100" y="0"/>
                </a:lnTo>
                <a:lnTo>
                  <a:pt x="10275100" y="7619"/>
                </a:lnTo>
                <a:close/>
              </a:path>
              <a:path w="10659745" h="701675">
                <a:moveTo>
                  <a:pt x="10328440" y="7619"/>
                </a:moveTo>
                <a:lnTo>
                  <a:pt x="10297960" y="7619"/>
                </a:lnTo>
                <a:lnTo>
                  <a:pt x="10297960" y="0"/>
                </a:lnTo>
                <a:lnTo>
                  <a:pt x="10328440" y="0"/>
                </a:lnTo>
                <a:lnTo>
                  <a:pt x="10328440" y="7619"/>
                </a:lnTo>
                <a:close/>
              </a:path>
              <a:path w="10659745" h="701675">
                <a:moveTo>
                  <a:pt x="10381780" y="7619"/>
                </a:moveTo>
                <a:lnTo>
                  <a:pt x="10351300" y="7619"/>
                </a:lnTo>
                <a:lnTo>
                  <a:pt x="10351300" y="0"/>
                </a:lnTo>
                <a:lnTo>
                  <a:pt x="10381780" y="0"/>
                </a:lnTo>
                <a:lnTo>
                  <a:pt x="10381780" y="7619"/>
                </a:lnTo>
                <a:close/>
              </a:path>
              <a:path w="10659745" h="701675">
                <a:moveTo>
                  <a:pt x="10435120" y="7619"/>
                </a:moveTo>
                <a:lnTo>
                  <a:pt x="10404640" y="7619"/>
                </a:lnTo>
                <a:lnTo>
                  <a:pt x="10404640" y="0"/>
                </a:lnTo>
                <a:lnTo>
                  <a:pt x="10435120" y="0"/>
                </a:lnTo>
                <a:lnTo>
                  <a:pt x="10435120" y="7619"/>
                </a:lnTo>
                <a:close/>
              </a:path>
              <a:path w="10659745" h="701675">
                <a:moveTo>
                  <a:pt x="10488460" y="7619"/>
                </a:moveTo>
                <a:lnTo>
                  <a:pt x="10457980" y="7619"/>
                </a:lnTo>
                <a:lnTo>
                  <a:pt x="10457980" y="0"/>
                </a:lnTo>
                <a:lnTo>
                  <a:pt x="10488460" y="0"/>
                </a:lnTo>
                <a:lnTo>
                  <a:pt x="10488460" y="7619"/>
                </a:lnTo>
                <a:close/>
              </a:path>
              <a:path w="10659745" h="701675">
                <a:moveTo>
                  <a:pt x="10541800" y="7619"/>
                </a:moveTo>
                <a:lnTo>
                  <a:pt x="10511320" y="7619"/>
                </a:lnTo>
                <a:lnTo>
                  <a:pt x="10511320" y="0"/>
                </a:lnTo>
                <a:lnTo>
                  <a:pt x="10541800" y="0"/>
                </a:lnTo>
                <a:lnTo>
                  <a:pt x="10541800" y="7619"/>
                </a:lnTo>
                <a:close/>
              </a:path>
              <a:path w="10659745" h="701675">
                <a:moveTo>
                  <a:pt x="10595140" y="7619"/>
                </a:moveTo>
                <a:lnTo>
                  <a:pt x="10564660" y="7619"/>
                </a:lnTo>
                <a:lnTo>
                  <a:pt x="10564660" y="0"/>
                </a:lnTo>
                <a:lnTo>
                  <a:pt x="10595140" y="0"/>
                </a:lnTo>
                <a:lnTo>
                  <a:pt x="10595140" y="7619"/>
                </a:lnTo>
                <a:close/>
              </a:path>
              <a:path w="10659745" h="701675">
                <a:moveTo>
                  <a:pt x="10648480" y="7619"/>
                </a:moveTo>
                <a:lnTo>
                  <a:pt x="10618000" y="7619"/>
                </a:lnTo>
                <a:lnTo>
                  <a:pt x="10618000" y="0"/>
                </a:lnTo>
                <a:lnTo>
                  <a:pt x="10648480" y="0"/>
                </a:lnTo>
                <a:lnTo>
                  <a:pt x="10648480" y="7619"/>
                </a:lnTo>
                <a:close/>
              </a:path>
              <a:path w="10659745" h="701675">
                <a:moveTo>
                  <a:pt x="10659440" y="49999"/>
                </a:moveTo>
                <a:lnTo>
                  <a:pt x="10651820" y="49999"/>
                </a:lnTo>
                <a:lnTo>
                  <a:pt x="10651820" y="19519"/>
                </a:lnTo>
                <a:lnTo>
                  <a:pt x="10659440" y="19519"/>
                </a:lnTo>
                <a:lnTo>
                  <a:pt x="10659440" y="49999"/>
                </a:lnTo>
                <a:close/>
              </a:path>
              <a:path w="10659745" h="701675">
                <a:moveTo>
                  <a:pt x="10659440" y="103339"/>
                </a:moveTo>
                <a:lnTo>
                  <a:pt x="10651820" y="103339"/>
                </a:lnTo>
                <a:lnTo>
                  <a:pt x="10651820" y="72859"/>
                </a:lnTo>
                <a:lnTo>
                  <a:pt x="10659440" y="72859"/>
                </a:lnTo>
                <a:lnTo>
                  <a:pt x="10659440" y="103339"/>
                </a:lnTo>
                <a:close/>
              </a:path>
              <a:path w="10659745" h="701675">
                <a:moveTo>
                  <a:pt x="10659440" y="156679"/>
                </a:moveTo>
                <a:lnTo>
                  <a:pt x="10651820" y="156679"/>
                </a:lnTo>
                <a:lnTo>
                  <a:pt x="10651820" y="126199"/>
                </a:lnTo>
                <a:lnTo>
                  <a:pt x="10659440" y="126199"/>
                </a:lnTo>
                <a:lnTo>
                  <a:pt x="10659440" y="156679"/>
                </a:lnTo>
                <a:close/>
              </a:path>
              <a:path w="10659745" h="701675">
                <a:moveTo>
                  <a:pt x="10659440" y="210019"/>
                </a:moveTo>
                <a:lnTo>
                  <a:pt x="10651820" y="210019"/>
                </a:lnTo>
                <a:lnTo>
                  <a:pt x="10651820" y="179539"/>
                </a:lnTo>
                <a:lnTo>
                  <a:pt x="10659440" y="179539"/>
                </a:lnTo>
                <a:lnTo>
                  <a:pt x="10659440" y="210019"/>
                </a:lnTo>
                <a:close/>
              </a:path>
              <a:path w="10659745" h="701675">
                <a:moveTo>
                  <a:pt x="10659440" y="263359"/>
                </a:moveTo>
                <a:lnTo>
                  <a:pt x="10651820" y="263359"/>
                </a:lnTo>
                <a:lnTo>
                  <a:pt x="10651820" y="232879"/>
                </a:lnTo>
                <a:lnTo>
                  <a:pt x="10659440" y="232879"/>
                </a:lnTo>
                <a:lnTo>
                  <a:pt x="10659440" y="263359"/>
                </a:lnTo>
                <a:close/>
              </a:path>
              <a:path w="10659745" h="701675">
                <a:moveTo>
                  <a:pt x="10659440" y="316699"/>
                </a:moveTo>
                <a:lnTo>
                  <a:pt x="10651820" y="316699"/>
                </a:lnTo>
                <a:lnTo>
                  <a:pt x="10651820" y="286219"/>
                </a:lnTo>
                <a:lnTo>
                  <a:pt x="10659440" y="286219"/>
                </a:lnTo>
                <a:lnTo>
                  <a:pt x="10659440" y="316699"/>
                </a:lnTo>
                <a:close/>
              </a:path>
              <a:path w="10659745" h="701675">
                <a:moveTo>
                  <a:pt x="10659440" y="370039"/>
                </a:moveTo>
                <a:lnTo>
                  <a:pt x="10651820" y="370039"/>
                </a:lnTo>
                <a:lnTo>
                  <a:pt x="10651820" y="339559"/>
                </a:lnTo>
                <a:lnTo>
                  <a:pt x="10659440" y="339559"/>
                </a:lnTo>
                <a:lnTo>
                  <a:pt x="10659440" y="370039"/>
                </a:lnTo>
                <a:close/>
              </a:path>
              <a:path w="10659745" h="701675">
                <a:moveTo>
                  <a:pt x="10659440" y="423379"/>
                </a:moveTo>
                <a:lnTo>
                  <a:pt x="10651820" y="423379"/>
                </a:lnTo>
                <a:lnTo>
                  <a:pt x="10651820" y="392899"/>
                </a:lnTo>
                <a:lnTo>
                  <a:pt x="10659440" y="392899"/>
                </a:lnTo>
                <a:lnTo>
                  <a:pt x="10659440" y="423379"/>
                </a:lnTo>
                <a:close/>
              </a:path>
              <a:path w="10659745" h="701675">
                <a:moveTo>
                  <a:pt x="10659440" y="476719"/>
                </a:moveTo>
                <a:lnTo>
                  <a:pt x="10651820" y="476719"/>
                </a:lnTo>
                <a:lnTo>
                  <a:pt x="10651820" y="446239"/>
                </a:lnTo>
                <a:lnTo>
                  <a:pt x="10659440" y="446239"/>
                </a:lnTo>
                <a:lnTo>
                  <a:pt x="10659440" y="476719"/>
                </a:lnTo>
                <a:close/>
              </a:path>
              <a:path w="10659745" h="701675">
                <a:moveTo>
                  <a:pt x="10659440" y="530059"/>
                </a:moveTo>
                <a:lnTo>
                  <a:pt x="10651820" y="530059"/>
                </a:lnTo>
                <a:lnTo>
                  <a:pt x="10651820" y="499579"/>
                </a:lnTo>
                <a:lnTo>
                  <a:pt x="10659440" y="499579"/>
                </a:lnTo>
                <a:lnTo>
                  <a:pt x="10659440" y="530059"/>
                </a:lnTo>
                <a:close/>
              </a:path>
              <a:path w="10659745" h="701675">
                <a:moveTo>
                  <a:pt x="10659440" y="583399"/>
                </a:moveTo>
                <a:lnTo>
                  <a:pt x="10651820" y="583399"/>
                </a:lnTo>
                <a:lnTo>
                  <a:pt x="10651820" y="552919"/>
                </a:lnTo>
                <a:lnTo>
                  <a:pt x="10659440" y="552919"/>
                </a:lnTo>
                <a:lnTo>
                  <a:pt x="10659440" y="583399"/>
                </a:lnTo>
                <a:close/>
              </a:path>
              <a:path w="10659745" h="701675">
                <a:moveTo>
                  <a:pt x="10659440" y="636739"/>
                </a:moveTo>
                <a:lnTo>
                  <a:pt x="10651820" y="636739"/>
                </a:lnTo>
                <a:lnTo>
                  <a:pt x="10651820" y="606259"/>
                </a:lnTo>
                <a:lnTo>
                  <a:pt x="10659440" y="606259"/>
                </a:lnTo>
                <a:lnTo>
                  <a:pt x="10659440" y="636739"/>
                </a:lnTo>
                <a:close/>
              </a:path>
              <a:path w="10659745" h="701675">
                <a:moveTo>
                  <a:pt x="10659440" y="690079"/>
                </a:moveTo>
                <a:lnTo>
                  <a:pt x="10651820" y="690079"/>
                </a:lnTo>
                <a:lnTo>
                  <a:pt x="10651820" y="659599"/>
                </a:lnTo>
                <a:lnTo>
                  <a:pt x="10659440" y="659599"/>
                </a:lnTo>
                <a:lnTo>
                  <a:pt x="10659440" y="690079"/>
                </a:lnTo>
                <a:close/>
              </a:path>
              <a:path w="10659745" h="701675">
                <a:moveTo>
                  <a:pt x="10640402" y="701522"/>
                </a:moveTo>
                <a:lnTo>
                  <a:pt x="10609922" y="701522"/>
                </a:lnTo>
                <a:lnTo>
                  <a:pt x="10609922" y="693902"/>
                </a:lnTo>
                <a:lnTo>
                  <a:pt x="10640402" y="693902"/>
                </a:lnTo>
                <a:lnTo>
                  <a:pt x="10640402" y="701522"/>
                </a:lnTo>
                <a:close/>
              </a:path>
              <a:path w="10659745" h="701675">
                <a:moveTo>
                  <a:pt x="10587062" y="701522"/>
                </a:moveTo>
                <a:lnTo>
                  <a:pt x="10556582" y="701522"/>
                </a:lnTo>
                <a:lnTo>
                  <a:pt x="10556582" y="693902"/>
                </a:lnTo>
                <a:lnTo>
                  <a:pt x="10587062" y="693902"/>
                </a:lnTo>
                <a:lnTo>
                  <a:pt x="10587062" y="701522"/>
                </a:lnTo>
                <a:close/>
              </a:path>
              <a:path w="10659745" h="701675">
                <a:moveTo>
                  <a:pt x="10533722" y="701522"/>
                </a:moveTo>
                <a:lnTo>
                  <a:pt x="10503242" y="701522"/>
                </a:lnTo>
                <a:lnTo>
                  <a:pt x="10503242" y="693902"/>
                </a:lnTo>
                <a:lnTo>
                  <a:pt x="10533722" y="693902"/>
                </a:lnTo>
                <a:lnTo>
                  <a:pt x="10533722" y="701522"/>
                </a:lnTo>
                <a:close/>
              </a:path>
              <a:path w="10659745" h="701675">
                <a:moveTo>
                  <a:pt x="10480382" y="701522"/>
                </a:moveTo>
                <a:lnTo>
                  <a:pt x="10449902" y="701522"/>
                </a:lnTo>
                <a:lnTo>
                  <a:pt x="10449902" y="693902"/>
                </a:lnTo>
                <a:lnTo>
                  <a:pt x="10480382" y="693902"/>
                </a:lnTo>
                <a:lnTo>
                  <a:pt x="10480382" y="701522"/>
                </a:lnTo>
                <a:close/>
              </a:path>
              <a:path w="10659745" h="701675">
                <a:moveTo>
                  <a:pt x="10427042" y="701522"/>
                </a:moveTo>
                <a:lnTo>
                  <a:pt x="10396562" y="701522"/>
                </a:lnTo>
                <a:lnTo>
                  <a:pt x="10396562" y="693902"/>
                </a:lnTo>
                <a:lnTo>
                  <a:pt x="10427042" y="693902"/>
                </a:lnTo>
                <a:lnTo>
                  <a:pt x="10427042" y="701522"/>
                </a:lnTo>
                <a:close/>
              </a:path>
              <a:path w="10659745" h="701675">
                <a:moveTo>
                  <a:pt x="10373702" y="701522"/>
                </a:moveTo>
                <a:lnTo>
                  <a:pt x="10343222" y="701522"/>
                </a:lnTo>
                <a:lnTo>
                  <a:pt x="10343222" y="693902"/>
                </a:lnTo>
                <a:lnTo>
                  <a:pt x="10373702" y="693902"/>
                </a:lnTo>
                <a:lnTo>
                  <a:pt x="10373702" y="701522"/>
                </a:lnTo>
                <a:close/>
              </a:path>
              <a:path w="10659745" h="701675">
                <a:moveTo>
                  <a:pt x="10320362" y="701522"/>
                </a:moveTo>
                <a:lnTo>
                  <a:pt x="10289882" y="701522"/>
                </a:lnTo>
                <a:lnTo>
                  <a:pt x="10289882" y="693902"/>
                </a:lnTo>
                <a:lnTo>
                  <a:pt x="10320362" y="693902"/>
                </a:lnTo>
                <a:lnTo>
                  <a:pt x="10320362" y="701522"/>
                </a:lnTo>
                <a:close/>
              </a:path>
              <a:path w="10659745" h="701675">
                <a:moveTo>
                  <a:pt x="10267022" y="701522"/>
                </a:moveTo>
                <a:lnTo>
                  <a:pt x="10236542" y="701522"/>
                </a:lnTo>
                <a:lnTo>
                  <a:pt x="10236542" y="693902"/>
                </a:lnTo>
                <a:lnTo>
                  <a:pt x="10267022" y="693902"/>
                </a:lnTo>
                <a:lnTo>
                  <a:pt x="10267022" y="701522"/>
                </a:lnTo>
                <a:close/>
              </a:path>
              <a:path w="10659745" h="701675">
                <a:moveTo>
                  <a:pt x="10213682" y="701522"/>
                </a:moveTo>
                <a:lnTo>
                  <a:pt x="10183202" y="701522"/>
                </a:lnTo>
                <a:lnTo>
                  <a:pt x="10183202" y="693902"/>
                </a:lnTo>
                <a:lnTo>
                  <a:pt x="10213682" y="693902"/>
                </a:lnTo>
                <a:lnTo>
                  <a:pt x="10213682" y="701522"/>
                </a:lnTo>
                <a:close/>
              </a:path>
              <a:path w="10659745" h="701675">
                <a:moveTo>
                  <a:pt x="10160342" y="701522"/>
                </a:moveTo>
                <a:lnTo>
                  <a:pt x="10129862" y="701522"/>
                </a:lnTo>
                <a:lnTo>
                  <a:pt x="10129862" y="693902"/>
                </a:lnTo>
                <a:lnTo>
                  <a:pt x="10160342" y="693902"/>
                </a:lnTo>
                <a:lnTo>
                  <a:pt x="10160342" y="701522"/>
                </a:lnTo>
                <a:close/>
              </a:path>
              <a:path w="10659745" h="701675">
                <a:moveTo>
                  <a:pt x="10107002" y="701522"/>
                </a:moveTo>
                <a:lnTo>
                  <a:pt x="10076522" y="701522"/>
                </a:lnTo>
                <a:lnTo>
                  <a:pt x="10076522" y="693902"/>
                </a:lnTo>
                <a:lnTo>
                  <a:pt x="10107002" y="693902"/>
                </a:lnTo>
                <a:lnTo>
                  <a:pt x="10107002" y="701522"/>
                </a:lnTo>
                <a:close/>
              </a:path>
              <a:path w="10659745" h="701675">
                <a:moveTo>
                  <a:pt x="10053662" y="701522"/>
                </a:moveTo>
                <a:lnTo>
                  <a:pt x="10023182" y="701522"/>
                </a:lnTo>
                <a:lnTo>
                  <a:pt x="10023182" y="693902"/>
                </a:lnTo>
                <a:lnTo>
                  <a:pt x="10053662" y="693902"/>
                </a:lnTo>
                <a:lnTo>
                  <a:pt x="10053662" y="701522"/>
                </a:lnTo>
                <a:close/>
              </a:path>
              <a:path w="10659745" h="701675">
                <a:moveTo>
                  <a:pt x="10000322" y="701522"/>
                </a:moveTo>
                <a:lnTo>
                  <a:pt x="9969842" y="701522"/>
                </a:lnTo>
                <a:lnTo>
                  <a:pt x="9969842" y="693902"/>
                </a:lnTo>
                <a:lnTo>
                  <a:pt x="10000322" y="693902"/>
                </a:lnTo>
                <a:lnTo>
                  <a:pt x="10000322" y="701522"/>
                </a:lnTo>
                <a:close/>
              </a:path>
              <a:path w="10659745" h="701675">
                <a:moveTo>
                  <a:pt x="9946982" y="701522"/>
                </a:moveTo>
                <a:lnTo>
                  <a:pt x="9916502" y="701522"/>
                </a:lnTo>
                <a:lnTo>
                  <a:pt x="9916502" y="693902"/>
                </a:lnTo>
                <a:lnTo>
                  <a:pt x="9946982" y="693902"/>
                </a:lnTo>
                <a:lnTo>
                  <a:pt x="9946982" y="701522"/>
                </a:lnTo>
                <a:close/>
              </a:path>
              <a:path w="10659745" h="701675">
                <a:moveTo>
                  <a:pt x="9893642" y="701522"/>
                </a:moveTo>
                <a:lnTo>
                  <a:pt x="9863162" y="701522"/>
                </a:lnTo>
                <a:lnTo>
                  <a:pt x="9863162" y="693902"/>
                </a:lnTo>
                <a:lnTo>
                  <a:pt x="9893642" y="693902"/>
                </a:lnTo>
                <a:lnTo>
                  <a:pt x="9893642" y="701522"/>
                </a:lnTo>
                <a:close/>
              </a:path>
              <a:path w="10659745" h="701675">
                <a:moveTo>
                  <a:pt x="9840302" y="701522"/>
                </a:moveTo>
                <a:lnTo>
                  <a:pt x="9809822" y="701522"/>
                </a:lnTo>
                <a:lnTo>
                  <a:pt x="9809822" y="693902"/>
                </a:lnTo>
                <a:lnTo>
                  <a:pt x="9840302" y="693902"/>
                </a:lnTo>
                <a:lnTo>
                  <a:pt x="9840302" y="701522"/>
                </a:lnTo>
                <a:close/>
              </a:path>
              <a:path w="10659745" h="701675">
                <a:moveTo>
                  <a:pt x="9786962" y="701522"/>
                </a:moveTo>
                <a:lnTo>
                  <a:pt x="9756482" y="701522"/>
                </a:lnTo>
                <a:lnTo>
                  <a:pt x="9756482" y="693902"/>
                </a:lnTo>
                <a:lnTo>
                  <a:pt x="9786962" y="693902"/>
                </a:lnTo>
                <a:lnTo>
                  <a:pt x="9786962" y="701522"/>
                </a:lnTo>
                <a:close/>
              </a:path>
              <a:path w="10659745" h="701675">
                <a:moveTo>
                  <a:pt x="9733622" y="701522"/>
                </a:moveTo>
                <a:lnTo>
                  <a:pt x="9703142" y="701522"/>
                </a:lnTo>
                <a:lnTo>
                  <a:pt x="9703142" y="693902"/>
                </a:lnTo>
                <a:lnTo>
                  <a:pt x="9733622" y="693902"/>
                </a:lnTo>
                <a:lnTo>
                  <a:pt x="9733622" y="701522"/>
                </a:lnTo>
                <a:close/>
              </a:path>
              <a:path w="10659745" h="701675">
                <a:moveTo>
                  <a:pt x="9680282" y="701522"/>
                </a:moveTo>
                <a:lnTo>
                  <a:pt x="9649802" y="701522"/>
                </a:lnTo>
                <a:lnTo>
                  <a:pt x="9649802" y="693902"/>
                </a:lnTo>
                <a:lnTo>
                  <a:pt x="9680282" y="693902"/>
                </a:lnTo>
                <a:lnTo>
                  <a:pt x="9680282" y="701522"/>
                </a:lnTo>
                <a:close/>
              </a:path>
              <a:path w="10659745" h="701675">
                <a:moveTo>
                  <a:pt x="9626942" y="701522"/>
                </a:moveTo>
                <a:lnTo>
                  <a:pt x="9596462" y="701522"/>
                </a:lnTo>
                <a:lnTo>
                  <a:pt x="9596462" y="693902"/>
                </a:lnTo>
                <a:lnTo>
                  <a:pt x="9626942" y="693902"/>
                </a:lnTo>
                <a:lnTo>
                  <a:pt x="9626942" y="701522"/>
                </a:lnTo>
                <a:close/>
              </a:path>
              <a:path w="10659745" h="701675">
                <a:moveTo>
                  <a:pt x="9573602" y="701522"/>
                </a:moveTo>
                <a:lnTo>
                  <a:pt x="9543122" y="701522"/>
                </a:lnTo>
                <a:lnTo>
                  <a:pt x="9543122" y="693902"/>
                </a:lnTo>
                <a:lnTo>
                  <a:pt x="9573602" y="693902"/>
                </a:lnTo>
                <a:lnTo>
                  <a:pt x="9573602" y="701522"/>
                </a:lnTo>
                <a:close/>
              </a:path>
              <a:path w="10659745" h="701675">
                <a:moveTo>
                  <a:pt x="9520262" y="701522"/>
                </a:moveTo>
                <a:lnTo>
                  <a:pt x="9489782" y="701522"/>
                </a:lnTo>
                <a:lnTo>
                  <a:pt x="9489782" y="693902"/>
                </a:lnTo>
                <a:lnTo>
                  <a:pt x="9520262" y="693902"/>
                </a:lnTo>
                <a:lnTo>
                  <a:pt x="9520262" y="701522"/>
                </a:lnTo>
                <a:close/>
              </a:path>
              <a:path w="10659745" h="701675">
                <a:moveTo>
                  <a:pt x="9466922" y="701522"/>
                </a:moveTo>
                <a:lnTo>
                  <a:pt x="9436442" y="701522"/>
                </a:lnTo>
                <a:lnTo>
                  <a:pt x="9436442" y="693902"/>
                </a:lnTo>
                <a:lnTo>
                  <a:pt x="9466922" y="693902"/>
                </a:lnTo>
                <a:lnTo>
                  <a:pt x="9466922" y="701522"/>
                </a:lnTo>
                <a:close/>
              </a:path>
              <a:path w="10659745" h="701675">
                <a:moveTo>
                  <a:pt x="9413582" y="701522"/>
                </a:moveTo>
                <a:lnTo>
                  <a:pt x="9383102" y="701522"/>
                </a:lnTo>
                <a:lnTo>
                  <a:pt x="9383102" y="693902"/>
                </a:lnTo>
                <a:lnTo>
                  <a:pt x="9413582" y="693902"/>
                </a:lnTo>
                <a:lnTo>
                  <a:pt x="9413582" y="701522"/>
                </a:lnTo>
                <a:close/>
              </a:path>
              <a:path w="10659745" h="701675">
                <a:moveTo>
                  <a:pt x="9360242" y="701522"/>
                </a:moveTo>
                <a:lnTo>
                  <a:pt x="9329762" y="701522"/>
                </a:lnTo>
                <a:lnTo>
                  <a:pt x="9329762" y="693902"/>
                </a:lnTo>
                <a:lnTo>
                  <a:pt x="9360242" y="693902"/>
                </a:lnTo>
                <a:lnTo>
                  <a:pt x="9360242" y="701522"/>
                </a:lnTo>
                <a:close/>
              </a:path>
              <a:path w="10659745" h="701675">
                <a:moveTo>
                  <a:pt x="9306902" y="701522"/>
                </a:moveTo>
                <a:lnTo>
                  <a:pt x="9276422" y="701522"/>
                </a:lnTo>
                <a:lnTo>
                  <a:pt x="9276422" y="693902"/>
                </a:lnTo>
                <a:lnTo>
                  <a:pt x="9306902" y="693902"/>
                </a:lnTo>
                <a:lnTo>
                  <a:pt x="9306902" y="701522"/>
                </a:lnTo>
                <a:close/>
              </a:path>
              <a:path w="10659745" h="701675">
                <a:moveTo>
                  <a:pt x="9253562" y="701522"/>
                </a:moveTo>
                <a:lnTo>
                  <a:pt x="9223082" y="701522"/>
                </a:lnTo>
                <a:lnTo>
                  <a:pt x="9223082" y="693902"/>
                </a:lnTo>
                <a:lnTo>
                  <a:pt x="9253562" y="693902"/>
                </a:lnTo>
                <a:lnTo>
                  <a:pt x="9253562" y="701522"/>
                </a:lnTo>
                <a:close/>
              </a:path>
              <a:path w="10659745" h="701675">
                <a:moveTo>
                  <a:pt x="9200222" y="701522"/>
                </a:moveTo>
                <a:lnTo>
                  <a:pt x="9169742" y="701522"/>
                </a:lnTo>
                <a:lnTo>
                  <a:pt x="9169742" y="693902"/>
                </a:lnTo>
                <a:lnTo>
                  <a:pt x="9200222" y="693902"/>
                </a:lnTo>
                <a:lnTo>
                  <a:pt x="9200222" y="701522"/>
                </a:lnTo>
                <a:close/>
              </a:path>
              <a:path w="10659745" h="701675">
                <a:moveTo>
                  <a:pt x="9146882" y="701522"/>
                </a:moveTo>
                <a:lnTo>
                  <a:pt x="9116402" y="701522"/>
                </a:lnTo>
                <a:lnTo>
                  <a:pt x="9116402" y="693902"/>
                </a:lnTo>
                <a:lnTo>
                  <a:pt x="9146882" y="693902"/>
                </a:lnTo>
                <a:lnTo>
                  <a:pt x="9146882" y="701522"/>
                </a:lnTo>
                <a:close/>
              </a:path>
              <a:path w="10659745" h="701675">
                <a:moveTo>
                  <a:pt x="9093542" y="701522"/>
                </a:moveTo>
                <a:lnTo>
                  <a:pt x="9063062" y="701522"/>
                </a:lnTo>
                <a:lnTo>
                  <a:pt x="9063062" y="693902"/>
                </a:lnTo>
                <a:lnTo>
                  <a:pt x="9093542" y="693902"/>
                </a:lnTo>
                <a:lnTo>
                  <a:pt x="9093542" y="701522"/>
                </a:lnTo>
                <a:close/>
              </a:path>
              <a:path w="10659745" h="701675">
                <a:moveTo>
                  <a:pt x="9040202" y="701522"/>
                </a:moveTo>
                <a:lnTo>
                  <a:pt x="9009722" y="701522"/>
                </a:lnTo>
                <a:lnTo>
                  <a:pt x="9009722" y="693902"/>
                </a:lnTo>
                <a:lnTo>
                  <a:pt x="9040202" y="693902"/>
                </a:lnTo>
                <a:lnTo>
                  <a:pt x="9040202" y="701522"/>
                </a:lnTo>
                <a:close/>
              </a:path>
              <a:path w="10659745" h="701675">
                <a:moveTo>
                  <a:pt x="8986862" y="701522"/>
                </a:moveTo>
                <a:lnTo>
                  <a:pt x="8956382" y="701522"/>
                </a:lnTo>
                <a:lnTo>
                  <a:pt x="8956382" y="693902"/>
                </a:lnTo>
                <a:lnTo>
                  <a:pt x="8986862" y="693902"/>
                </a:lnTo>
                <a:lnTo>
                  <a:pt x="8986862" y="701522"/>
                </a:lnTo>
                <a:close/>
              </a:path>
              <a:path w="10659745" h="701675">
                <a:moveTo>
                  <a:pt x="8933522" y="701522"/>
                </a:moveTo>
                <a:lnTo>
                  <a:pt x="8903042" y="701522"/>
                </a:lnTo>
                <a:lnTo>
                  <a:pt x="8903042" y="693902"/>
                </a:lnTo>
                <a:lnTo>
                  <a:pt x="8933522" y="693902"/>
                </a:lnTo>
                <a:lnTo>
                  <a:pt x="8933522" y="701522"/>
                </a:lnTo>
                <a:close/>
              </a:path>
              <a:path w="10659745" h="701675">
                <a:moveTo>
                  <a:pt x="8880182" y="701522"/>
                </a:moveTo>
                <a:lnTo>
                  <a:pt x="8849702" y="701522"/>
                </a:lnTo>
                <a:lnTo>
                  <a:pt x="8849702" y="693902"/>
                </a:lnTo>
                <a:lnTo>
                  <a:pt x="8880182" y="693902"/>
                </a:lnTo>
                <a:lnTo>
                  <a:pt x="8880182" y="701522"/>
                </a:lnTo>
                <a:close/>
              </a:path>
              <a:path w="10659745" h="701675">
                <a:moveTo>
                  <a:pt x="8826842" y="701522"/>
                </a:moveTo>
                <a:lnTo>
                  <a:pt x="8796362" y="701522"/>
                </a:lnTo>
                <a:lnTo>
                  <a:pt x="8796362" y="693902"/>
                </a:lnTo>
                <a:lnTo>
                  <a:pt x="8826842" y="693902"/>
                </a:lnTo>
                <a:lnTo>
                  <a:pt x="8826842" y="701522"/>
                </a:lnTo>
                <a:close/>
              </a:path>
              <a:path w="10659745" h="701675">
                <a:moveTo>
                  <a:pt x="8773502" y="701522"/>
                </a:moveTo>
                <a:lnTo>
                  <a:pt x="8743022" y="701522"/>
                </a:lnTo>
                <a:lnTo>
                  <a:pt x="8743022" y="693902"/>
                </a:lnTo>
                <a:lnTo>
                  <a:pt x="8773502" y="693902"/>
                </a:lnTo>
                <a:lnTo>
                  <a:pt x="8773502" y="701522"/>
                </a:lnTo>
                <a:close/>
              </a:path>
              <a:path w="10659745" h="701675">
                <a:moveTo>
                  <a:pt x="8720162" y="701522"/>
                </a:moveTo>
                <a:lnTo>
                  <a:pt x="8689682" y="701522"/>
                </a:lnTo>
                <a:lnTo>
                  <a:pt x="8689682" y="693902"/>
                </a:lnTo>
                <a:lnTo>
                  <a:pt x="8720162" y="693902"/>
                </a:lnTo>
                <a:lnTo>
                  <a:pt x="8720162" y="701522"/>
                </a:lnTo>
                <a:close/>
              </a:path>
              <a:path w="10659745" h="701675">
                <a:moveTo>
                  <a:pt x="8666822" y="701522"/>
                </a:moveTo>
                <a:lnTo>
                  <a:pt x="8636342" y="701522"/>
                </a:lnTo>
                <a:lnTo>
                  <a:pt x="8636342" y="693902"/>
                </a:lnTo>
                <a:lnTo>
                  <a:pt x="8666822" y="693902"/>
                </a:lnTo>
                <a:lnTo>
                  <a:pt x="8666822" y="701522"/>
                </a:lnTo>
                <a:close/>
              </a:path>
              <a:path w="10659745" h="701675">
                <a:moveTo>
                  <a:pt x="8613482" y="701522"/>
                </a:moveTo>
                <a:lnTo>
                  <a:pt x="8583002" y="701522"/>
                </a:lnTo>
                <a:lnTo>
                  <a:pt x="8583002" y="693902"/>
                </a:lnTo>
                <a:lnTo>
                  <a:pt x="8613482" y="693902"/>
                </a:lnTo>
                <a:lnTo>
                  <a:pt x="8613482" y="701522"/>
                </a:lnTo>
                <a:close/>
              </a:path>
              <a:path w="10659745" h="701675">
                <a:moveTo>
                  <a:pt x="8560142" y="701522"/>
                </a:moveTo>
                <a:lnTo>
                  <a:pt x="8529662" y="701522"/>
                </a:lnTo>
                <a:lnTo>
                  <a:pt x="8529662" y="693902"/>
                </a:lnTo>
                <a:lnTo>
                  <a:pt x="8560142" y="693902"/>
                </a:lnTo>
                <a:lnTo>
                  <a:pt x="8560142" y="701522"/>
                </a:lnTo>
                <a:close/>
              </a:path>
              <a:path w="10659745" h="701675">
                <a:moveTo>
                  <a:pt x="8506802" y="701522"/>
                </a:moveTo>
                <a:lnTo>
                  <a:pt x="8476322" y="701522"/>
                </a:lnTo>
                <a:lnTo>
                  <a:pt x="8476322" y="693902"/>
                </a:lnTo>
                <a:lnTo>
                  <a:pt x="8506802" y="693902"/>
                </a:lnTo>
                <a:lnTo>
                  <a:pt x="8506802" y="701522"/>
                </a:lnTo>
                <a:close/>
              </a:path>
              <a:path w="10659745" h="701675">
                <a:moveTo>
                  <a:pt x="8453462" y="701522"/>
                </a:moveTo>
                <a:lnTo>
                  <a:pt x="8422982" y="701522"/>
                </a:lnTo>
                <a:lnTo>
                  <a:pt x="8422982" y="693902"/>
                </a:lnTo>
                <a:lnTo>
                  <a:pt x="8453462" y="693902"/>
                </a:lnTo>
                <a:lnTo>
                  <a:pt x="8453462" y="701522"/>
                </a:lnTo>
                <a:close/>
              </a:path>
              <a:path w="10659745" h="701675">
                <a:moveTo>
                  <a:pt x="8400122" y="701522"/>
                </a:moveTo>
                <a:lnTo>
                  <a:pt x="8369642" y="701522"/>
                </a:lnTo>
                <a:lnTo>
                  <a:pt x="8369642" y="693902"/>
                </a:lnTo>
                <a:lnTo>
                  <a:pt x="8400122" y="693902"/>
                </a:lnTo>
                <a:lnTo>
                  <a:pt x="8400122" y="701522"/>
                </a:lnTo>
                <a:close/>
              </a:path>
              <a:path w="10659745" h="701675">
                <a:moveTo>
                  <a:pt x="8346782" y="701522"/>
                </a:moveTo>
                <a:lnTo>
                  <a:pt x="8316302" y="701522"/>
                </a:lnTo>
                <a:lnTo>
                  <a:pt x="8316302" y="693902"/>
                </a:lnTo>
                <a:lnTo>
                  <a:pt x="8346782" y="693902"/>
                </a:lnTo>
                <a:lnTo>
                  <a:pt x="8346782" y="701522"/>
                </a:lnTo>
                <a:close/>
              </a:path>
              <a:path w="10659745" h="701675">
                <a:moveTo>
                  <a:pt x="8293442" y="701522"/>
                </a:moveTo>
                <a:lnTo>
                  <a:pt x="8262962" y="701522"/>
                </a:lnTo>
                <a:lnTo>
                  <a:pt x="8262962" y="693902"/>
                </a:lnTo>
                <a:lnTo>
                  <a:pt x="8293442" y="693902"/>
                </a:lnTo>
                <a:lnTo>
                  <a:pt x="8293442" y="701522"/>
                </a:lnTo>
                <a:close/>
              </a:path>
              <a:path w="10659745" h="701675">
                <a:moveTo>
                  <a:pt x="8240102" y="701522"/>
                </a:moveTo>
                <a:lnTo>
                  <a:pt x="8209622" y="701522"/>
                </a:lnTo>
                <a:lnTo>
                  <a:pt x="8209622" y="693902"/>
                </a:lnTo>
                <a:lnTo>
                  <a:pt x="8240102" y="693902"/>
                </a:lnTo>
                <a:lnTo>
                  <a:pt x="8240102" y="701522"/>
                </a:lnTo>
                <a:close/>
              </a:path>
              <a:path w="10659745" h="701675">
                <a:moveTo>
                  <a:pt x="8186762" y="701522"/>
                </a:moveTo>
                <a:lnTo>
                  <a:pt x="8156282" y="701522"/>
                </a:lnTo>
                <a:lnTo>
                  <a:pt x="8156282" y="693902"/>
                </a:lnTo>
                <a:lnTo>
                  <a:pt x="8186762" y="693902"/>
                </a:lnTo>
                <a:lnTo>
                  <a:pt x="8186762" y="701522"/>
                </a:lnTo>
                <a:close/>
              </a:path>
              <a:path w="10659745" h="701675">
                <a:moveTo>
                  <a:pt x="8133422" y="701522"/>
                </a:moveTo>
                <a:lnTo>
                  <a:pt x="8102942" y="701522"/>
                </a:lnTo>
                <a:lnTo>
                  <a:pt x="8102942" y="693902"/>
                </a:lnTo>
                <a:lnTo>
                  <a:pt x="8133422" y="693902"/>
                </a:lnTo>
                <a:lnTo>
                  <a:pt x="8133422" y="701522"/>
                </a:lnTo>
                <a:close/>
              </a:path>
              <a:path w="10659745" h="701675">
                <a:moveTo>
                  <a:pt x="8080082" y="701522"/>
                </a:moveTo>
                <a:lnTo>
                  <a:pt x="8049602" y="701522"/>
                </a:lnTo>
                <a:lnTo>
                  <a:pt x="8049602" y="693902"/>
                </a:lnTo>
                <a:lnTo>
                  <a:pt x="8080082" y="693902"/>
                </a:lnTo>
                <a:lnTo>
                  <a:pt x="8080082" y="701522"/>
                </a:lnTo>
                <a:close/>
              </a:path>
              <a:path w="10659745" h="701675">
                <a:moveTo>
                  <a:pt x="8026742" y="701522"/>
                </a:moveTo>
                <a:lnTo>
                  <a:pt x="7996262" y="701522"/>
                </a:lnTo>
                <a:lnTo>
                  <a:pt x="7996262" y="693902"/>
                </a:lnTo>
                <a:lnTo>
                  <a:pt x="8026742" y="693902"/>
                </a:lnTo>
                <a:lnTo>
                  <a:pt x="8026742" y="701522"/>
                </a:lnTo>
                <a:close/>
              </a:path>
              <a:path w="10659745" h="701675">
                <a:moveTo>
                  <a:pt x="7973402" y="701522"/>
                </a:moveTo>
                <a:lnTo>
                  <a:pt x="7942922" y="701522"/>
                </a:lnTo>
                <a:lnTo>
                  <a:pt x="7942922" y="693902"/>
                </a:lnTo>
                <a:lnTo>
                  <a:pt x="7973402" y="693902"/>
                </a:lnTo>
                <a:lnTo>
                  <a:pt x="7973402" y="701522"/>
                </a:lnTo>
                <a:close/>
              </a:path>
              <a:path w="10659745" h="701675">
                <a:moveTo>
                  <a:pt x="7920062" y="701522"/>
                </a:moveTo>
                <a:lnTo>
                  <a:pt x="7889582" y="701522"/>
                </a:lnTo>
                <a:lnTo>
                  <a:pt x="7889582" y="693902"/>
                </a:lnTo>
                <a:lnTo>
                  <a:pt x="7920062" y="693902"/>
                </a:lnTo>
                <a:lnTo>
                  <a:pt x="7920062" y="701522"/>
                </a:lnTo>
                <a:close/>
              </a:path>
              <a:path w="10659745" h="701675">
                <a:moveTo>
                  <a:pt x="7866722" y="701522"/>
                </a:moveTo>
                <a:lnTo>
                  <a:pt x="7836242" y="701522"/>
                </a:lnTo>
                <a:lnTo>
                  <a:pt x="7836242" y="693902"/>
                </a:lnTo>
                <a:lnTo>
                  <a:pt x="7866722" y="693902"/>
                </a:lnTo>
                <a:lnTo>
                  <a:pt x="7866722" y="701522"/>
                </a:lnTo>
                <a:close/>
              </a:path>
              <a:path w="10659745" h="701675">
                <a:moveTo>
                  <a:pt x="7813382" y="701522"/>
                </a:moveTo>
                <a:lnTo>
                  <a:pt x="7782902" y="701522"/>
                </a:lnTo>
                <a:lnTo>
                  <a:pt x="7782902" y="693902"/>
                </a:lnTo>
                <a:lnTo>
                  <a:pt x="7813382" y="693902"/>
                </a:lnTo>
                <a:lnTo>
                  <a:pt x="7813382" y="701522"/>
                </a:lnTo>
                <a:close/>
              </a:path>
              <a:path w="10659745" h="701675">
                <a:moveTo>
                  <a:pt x="7760042" y="701522"/>
                </a:moveTo>
                <a:lnTo>
                  <a:pt x="7729562" y="701522"/>
                </a:lnTo>
                <a:lnTo>
                  <a:pt x="7729562" y="693902"/>
                </a:lnTo>
                <a:lnTo>
                  <a:pt x="7760042" y="693902"/>
                </a:lnTo>
                <a:lnTo>
                  <a:pt x="7760042" y="701522"/>
                </a:lnTo>
                <a:close/>
              </a:path>
              <a:path w="10659745" h="701675">
                <a:moveTo>
                  <a:pt x="7706702" y="701522"/>
                </a:moveTo>
                <a:lnTo>
                  <a:pt x="7676222" y="701522"/>
                </a:lnTo>
                <a:lnTo>
                  <a:pt x="7676222" y="693902"/>
                </a:lnTo>
                <a:lnTo>
                  <a:pt x="7706702" y="693902"/>
                </a:lnTo>
                <a:lnTo>
                  <a:pt x="7706702" y="701522"/>
                </a:lnTo>
                <a:close/>
              </a:path>
              <a:path w="10659745" h="701675">
                <a:moveTo>
                  <a:pt x="7653362" y="701522"/>
                </a:moveTo>
                <a:lnTo>
                  <a:pt x="7622882" y="701522"/>
                </a:lnTo>
                <a:lnTo>
                  <a:pt x="7622882" y="693902"/>
                </a:lnTo>
                <a:lnTo>
                  <a:pt x="7653362" y="693902"/>
                </a:lnTo>
                <a:lnTo>
                  <a:pt x="7653362" y="701522"/>
                </a:lnTo>
                <a:close/>
              </a:path>
              <a:path w="10659745" h="701675">
                <a:moveTo>
                  <a:pt x="7600022" y="701522"/>
                </a:moveTo>
                <a:lnTo>
                  <a:pt x="7569542" y="701522"/>
                </a:lnTo>
                <a:lnTo>
                  <a:pt x="7569542" y="693902"/>
                </a:lnTo>
                <a:lnTo>
                  <a:pt x="7600022" y="693902"/>
                </a:lnTo>
                <a:lnTo>
                  <a:pt x="7600022" y="701522"/>
                </a:lnTo>
                <a:close/>
              </a:path>
              <a:path w="10659745" h="701675">
                <a:moveTo>
                  <a:pt x="7546682" y="701522"/>
                </a:moveTo>
                <a:lnTo>
                  <a:pt x="7516202" y="701522"/>
                </a:lnTo>
                <a:lnTo>
                  <a:pt x="7516202" y="693902"/>
                </a:lnTo>
                <a:lnTo>
                  <a:pt x="7546682" y="693902"/>
                </a:lnTo>
                <a:lnTo>
                  <a:pt x="7546682" y="701522"/>
                </a:lnTo>
                <a:close/>
              </a:path>
              <a:path w="10659745" h="701675">
                <a:moveTo>
                  <a:pt x="7493342" y="701522"/>
                </a:moveTo>
                <a:lnTo>
                  <a:pt x="7462862" y="701522"/>
                </a:lnTo>
                <a:lnTo>
                  <a:pt x="7462862" y="693902"/>
                </a:lnTo>
                <a:lnTo>
                  <a:pt x="7493342" y="693902"/>
                </a:lnTo>
                <a:lnTo>
                  <a:pt x="7493342" y="701522"/>
                </a:lnTo>
                <a:close/>
              </a:path>
              <a:path w="10659745" h="701675">
                <a:moveTo>
                  <a:pt x="7440002" y="701522"/>
                </a:moveTo>
                <a:lnTo>
                  <a:pt x="7409522" y="701522"/>
                </a:lnTo>
                <a:lnTo>
                  <a:pt x="7409522" y="693902"/>
                </a:lnTo>
                <a:lnTo>
                  <a:pt x="7440002" y="693902"/>
                </a:lnTo>
                <a:lnTo>
                  <a:pt x="7440002" y="701522"/>
                </a:lnTo>
                <a:close/>
              </a:path>
              <a:path w="10659745" h="701675">
                <a:moveTo>
                  <a:pt x="7386662" y="701522"/>
                </a:moveTo>
                <a:lnTo>
                  <a:pt x="7356182" y="701522"/>
                </a:lnTo>
                <a:lnTo>
                  <a:pt x="7356182" y="693902"/>
                </a:lnTo>
                <a:lnTo>
                  <a:pt x="7386662" y="693902"/>
                </a:lnTo>
                <a:lnTo>
                  <a:pt x="7386662" y="701522"/>
                </a:lnTo>
                <a:close/>
              </a:path>
              <a:path w="10659745" h="701675">
                <a:moveTo>
                  <a:pt x="7333322" y="701522"/>
                </a:moveTo>
                <a:lnTo>
                  <a:pt x="7302842" y="701522"/>
                </a:lnTo>
                <a:lnTo>
                  <a:pt x="7302842" y="693902"/>
                </a:lnTo>
                <a:lnTo>
                  <a:pt x="7333322" y="693902"/>
                </a:lnTo>
                <a:lnTo>
                  <a:pt x="7333322" y="701522"/>
                </a:lnTo>
                <a:close/>
              </a:path>
              <a:path w="10659745" h="701675">
                <a:moveTo>
                  <a:pt x="7279982" y="701522"/>
                </a:moveTo>
                <a:lnTo>
                  <a:pt x="7249502" y="701522"/>
                </a:lnTo>
                <a:lnTo>
                  <a:pt x="7249502" y="693902"/>
                </a:lnTo>
                <a:lnTo>
                  <a:pt x="7279982" y="693902"/>
                </a:lnTo>
                <a:lnTo>
                  <a:pt x="7279982" y="701522"/>
                </a:lnTo>
                <a:close/>
              </a:path>
              <a:path w="10659745" h="701675">
                <a:moveTo>
                  <a:pt x="7226642" y="701522"/>
                </a:moveTo>
                <a:lnTo>
                  <a:pt x="7196162" y="701522"/>
                </a:lnTo>
                <a:lnTo>
                  <a:pt x="7196162" y="693902"/>
                </a:lnTo>
                <a:lnTo>
                  <a:pt x="7226642" y="693902"/>
                </a:lnTo>
                <a:lnTo>
                  <a:pt x="7226642" y="701522"/>
                </a:lnTo>
                <a:close/>
              </a:path>
              <a:path w="10659745" h="701675">
                <a:moveTo>
                  <a:pt x="7173302" y="701522"/>
                </a:moveTo>
                <a:lnTo>
                  <a:pt x="7142822" y="701522"/>
                </a:lnTo>
                <a:lnTo>
                  <a:pt x="7142822" y="693902"/>
                </a:lnTo>
                <a:lnTo>
                  <a:pt x="7173302" y="693902"/>
                </a:lnTo>
                <a:lnTo>
                  <a:pt x="7173302" y="701522"/>
                </a:lnTo>
                <a:close/>
              </a:path>
              <a:path w="10659745" h="701675">
                <a:moveTo>
                  <a:pt x="7119962" y="701522"/>
                </a:moveTo>
                <a:lnTo>
                  <a:pt x="7089482" y="701522"/>
                </a:lnTo>
                <a:lnTo>
                  <a:pt x="7089482" y="693902"/>
                </a:lnTo>
                <a:lnTo>
                  <a:pt x="7119962" y="693902"/>
                </a:lnTo>
                <a:lnTo>
                  <a:pt x="7119962" y="701522"/>
                </a:lnTo>
                <a:close/>
              </a:path>
              <a:path w="10659745" h="701675">
                <a:moveTo>
                  <a:pt x="7066622" y="701522"/>
                </a:moveTo>
                <a:lnTo>
                  <a:pt x="7036142" y="701522"/>
                </a:lnTo>
                <a:lnTo>
                  <a:pt x="7036142" y="693902"/>
                </a:lnTo>
                <a:lnTo>
                  <a:pt x="7066622" y="693902"/>
                </a:lnTo>
                <a:lnTo>
                  <a:pt x="7066622" y="701522"/>
                </a:lnTo>
                <a:close/>
              </a:path>
              <a:path w="10659745" h="701675">
                <a:moveTo>
                  <a:pt x="7013282" y="701522"/>
                </a:moveTo>
                <a:lnTo>
                  <a:pt x="6982802" y="701522"/>
                </a:lnTo>
                <a:lnTo>
                  <a:pt x="6982802" y="693902"/>
                </a:lnTo>
                <a:lnTo>
                  <a:pt x="7013282" y="693902"/>
                </a:lnTo>
                <a:lnTo>
                  <a:pt x="7013282" y="701522"/>
                </a:lnTo>
                <a:close/>
              </a:path>
              <a:path w="10659745" h="701675">
                <a:moveTo>
                  <a:pt x="6959942" y="701522"/>
                </a:moveTo>
                <a:lnTo>
                  <a:pt x="6929462" y="701522"/>
                </a:lnTo>
                <a:lnTo>
                  <a:pt x="6929462" y="693902"/>
                </a:lnTo>
                <a:lnTo>
                  <a:pt x="6959942" y="693902"/>
                </a:lnTo>
                <a:lnTo>
                  <a:pt x="6959942" y="701522"/>
                </a:lnTo>
                <a:close/>
              </a:path>
              <a:path w="10659745" h="701675">
                <a:moveTo>
                  <a:pt x="6906602" y="701522"/>
                </a:moveTo>
                <a:lnTo>
                  <a:pt x="6876122" y="701522"/>
                </a:lnTo>
                <a:lnTo>
                  <a:pt x="6876122" y="693902"/>
                </a:lnTo>
                <a:lnTo>
                  <a:pt x="6906602" y="693902"/>
                </a:lnTo>
                <a:lnTo>
                  <a:pt x="6906602" y="701522"/>
                </a:lnTo>
                <a:close/>
              </a:path>
              <a:path w="10659745" h="701675">
                <a:moveTo>
                  <a:pt x="6853262" y="701522"/>
                </a:moveTo>
                <a:lnTo>
                  <a:pt x="6822782" y="701522"/>
                </a:lnTo>
                <a:lnTo>
                  <a:pt x="6822782" y="693902"/>
                </a:lnTo>
                <a:lnTo>
                  <a:pt x="6853262" y="693902"/>
                </a:lnTo>
                <a:lnTo>
                  <a:pt x="6853262" y="701522"/>
                </a:lnTo>
                <a:close/>
              </a:path>
              <a:path w="10659745" h="701675">
                <a:moveTo>
                  <a:pt x="6799922" y="701522"/>
                </a:moveTo>
                <a:lnTo>
                  <a:pt x="6769442" y="701522"/>
                </a:lnTo>
                <a:lnTo>
                  <a:pt x="6769442" y="693902"/>
                </a:lnTo>
                <a:lnTo>
                  <a:pt x="6799922" y="693902"/>
                </a:lnTo>
                <a:lnTo>
                  <a:pt x="6799922" y="701522"/>
                </a:lnTo>
                <a:close/>
              </a:path>
              <a:path w="10659745" h="701675">
                <a:moveTo>
                  <a:pt x="6746582" y="701522"/>
                </a:moveTo>
                <a:lnTo>
                  <a:pt x="6716102" y="701522"/>
                </a:lnTo>
                <a:lnTo>
                  <a:pt x="6716102" y="693902"/>
                </a:lnTo>
                <a:lnTo>
                  <a:pt x="6746582" y="693902"/>
                </a:lnTo>
                <a:lnTo>
                  <a:pt x="6746582" y="701522"/>
                </a:lnTo>
                <a:close/>
              </a:path>
              <a:path w="10659745" h="701675">
                <a:moveTo>
                  <a:pt x="6693242" y="701522"/>
                </a:moveTo>
                <a:lnTo>
                  <a:pt x="6662762" y="701522"/>
                </a:lnTo>
                <a:lnTo>
                  <a:pt x="6662762" y="693902"/>
                </a:lnTo>
                <a:lnTo>
                  <a:pt x="6693242" y="693902"/>
                </a:lnTo>
                <a:lnTo>
                  <a:pt x="6693242" y="701522"/>
                </a:lnTo>
                <a:close/>
              </a:path>
              <a:path w="10659745" h="701675">
                <a:moveTo>
                  <a:pt x="6639902" y="701522"/>
                </a:moveTo>
                <a:lnTo>
                  <a:pt x="6609422" y="701522"/>
                </a:lnTo>
                <a:lnTo>
                  <a:pt x="6609422" y="693902"/>
                </a:lnTo>
                <a:lnTo>
                  <a:pt x="6639902" y="693902"/>
                </a:lnTo>
                <a:lnTo>
                  <a:pt x="6639902" y="701522"/>
                </a:lnTo>
                <a:close/>
              </a:path>
              <a:path w="10659745" h="701675">
                <a:moveTo>
                  <a:pt x="6586562" y="701522"/>
                </a:moveTo>
                <a:lnTo>
                  <a:pt x="6556082" y="701522"/>
                </a:lnTo>
                <a:lnTo>
                  <a:pt x="6556082" y="693902"/>
                </a:lnTo>
                <a:lnTo>
                  <a:pt x="6586562" y="693902"/>
                </a:lnTo>
                <a:lnTo>
                  <a:pt x="6586562" y="701522"/>
                </a:lnTo>
                <a:close/>
              </a:path>
              <a:path w="10659745" h="701675">
                <a:moveTo>
                  <a:pt x="6533222" y="701522"/>
                </a:moveTo>
                <a:lnTo>
                  <a:pt x="6502742" y="701522"/>
                </a:lnTo>
                <a:lnTo>
                  <a:pt x="6502742" y="693902"/>
                </a:lnTo>
                <a:lnTo>
                  <a:pt x="6533222" y="693902"/>
                </a:lnTo>
                <a:lnTo>
                  <a:pt x="6533222" y="701522"/>
                </a:lnTo>
                <a:close/>
              </a:path>
              <a:path w="10659745" h="701675">
                <a:moveTo>
                  <a:pt x="6479882" y="701522"/>
                </a:moveTo>
                <a:lnTo>
                  <a:pt x="6449402" y="701522"/>
                </a:lnTo>
                <a:lnTo>
                  <a:pt x="6449402" y="693902"/>
                </a:lnTo>
                <a:lnTo>
                  <a:pt x="6479882" y="693902"/>
                </a:lnTo>
                <a:lnTo>
                  <a:pt x="6479882" y="701522"/>
                </a:lnTo>
                <a:close/>
              </a:path>
              <a:path w="10659745" h="701675">
                <a:moveTo>
                  <a:pt x="6426542" y="701522"/>
                </a:moveTo>
                <a:lnTo>
                  <a:pt x="6396062" y="701522"/>
                </a:lnTo>
                <a:lnTo>
                  <a:pt x="6396062" y="693902"/>
                </a:lnTo>
                <a:lnTo>
                  <a:pt x="6426542" y="693902"/>
                </a:lnTo>
                <a:lnTo>
                  <a:pt x="6426542" y="701522"/>
                </a:lnTo>
                <a:close/>
              </a:path>
              <a:path w="10659745" h="701675">
                <a:moveTo>
                  <a:pt x="6373202" y="701522"/>
                </a:moveTo>
                <a:lnTo>
                  <a:pt x="6342722" y="701522"/>
                </a:lnTo>
                <a:lnTo>
                  <a:pt x="6342722" y="693902"/>
                </a:lnTo>
                <a:lnTo>
                  <a:pt x="6373202" y="693902"/>
                </a:lnTo>
                <a:lnTo>
                  <a:pt x="6373202" y="701522"/>
                </a:lnTo>
                <a:close/>
              </a:path>
              <a:path w="10659745" h="701675">
                <a:moveTo>
                  <a:pt x="6319862" y="701522"/>
                </a:moveTo>
                <a:lnTo>
                  <a:pt x="6289382" y="701522"/>
                </a:lnTo>
                <a:lnTo>
                  <a:pt x="6289382" y="693902"/>
                </a:lnTo>
                <a:lnTo>
                  <a:pt x="6319862" y="693902"/>
                </a:lnTo>
                <a:lnTo>
                  <a:pt x="6319862" y="701522"/>
                </a:lnTo>
                <a:close/>
              </a:path>
              <a:path w="10659745" h="701675">
                <a:moveTo>
                  <a:pt x="6266522" y="701522"/>
                </a:moveTo>
                <a:lnTo>
                  <a:pt x="6236042" y="701522"/>
                </a:lnTo>
                <a:lnTo>
                  <a:pt x="6236042" y="693902"/>
                </a:lnTo>
                <a:lnTo>
                  <a:pt x="6266522" y="693902"/>
                </a:lnTo>
                <a:lnTo>
                  <a:pt x="6266522" y="701522"/>
                </a:lnTo>
                <a:close/>
              </a:path>
              <a:path w="10659745" h="701675">
                <a:moveTo>
                  <a:pt x="6213182" y="701522"/>
                </a:moveTo>
                <a:lnTo>
                  <a:pt x="6182702" y="701522"/>
                </a:lnTo>
                <a:lnTo>
                  <a:pt x="6182702" y="693902"/>
                </a:lnTo>
                <a:lnTo>
                  <a:pt x="6213182" y="693902"/>
                </a:lnTo>
                <a:lnTo>
                  <a:pt x="6213182" y="701522"/>
                </a:lnTo>
                <a:close/>
              </a:path>
              <a:path w="10659745" h="701675">
                <a:moveTo>
                  <a:pt x="6159842" y="701522"/>
                </a:moveTo>
                <a:lnTo>
                  <a:pt x="6129362" y="701522"/>
                </a:lnTo>
                <a:lnTo>
                  <a:pt x="6129362" y="693902"/>
                </a:lnTo>
                <a:lnTo>
                  <a:pt x="6159842" y="693902"/>
                </a:lnTo>
                <a:lnTo>
                  <a:pt x="6159842" y="701522"/>
                </a:lnTo>
                <a:close/>
              </a:path>
              <a:path w="10659745" h="701675">
                <a:moveTo>
                  <a:pt x="6106502" y="701522"/>
                </a:moveTo>
                <a:lnTo>
                  <a:pt x="6076022" y="701522"/>
                </a:lnTo>
                <a:lnTo>
                  <a:pt x="6076022" y="693902"/>
                </a:lnTo>
                <a:lnTo>
                  <a:pt x="6106502" y="693902"/>
                </a:lnTo>
                <a:lnTo>
                  <a:pt x="6106502" y="701522"/>
                </a:lnTo>
                <a:close/>
              </a:path>
              <a:path w="10659745" h="701675">
                <a:moveTo>
                  <a:pt x="6053162" y="701522"/>
                </a:moveTo>
                <a:lnTo>
                  <a:pt x="6022682" y="701522"/>
                </a:lnTo>
                <a:lnTo>
                  <a:pt x="6022682" y="693902"/>
                </a:lnTo>
                <a:lnTo>
                  <a:pt x="6053162" y="693902"/>
                </a:lnTo>
                <a:lnTo>
                  <a:pt x="6053162" y="701522"/>
                </a:lnTo>
                <a:close/>
              </a:path>
              <a:path w="10659745" h="701675">
                <a:moveTo>
                  <a:pt x="5999822" y="701522"/>
                </a:moveTo>
                <a:lnTo>
                  <a:pt x="5969342" y="701522"/>
                </a:lnTo>
                <a:lnTo>
                  <a:pt x="5969342" y="693902"/>
                </a:lnTo>
                <a:lnTo>
                  <a:pt x="5999822" y="693902"/>
                </a:lnTo>
                <a:lnTo>
                  <a:pt x="5999822" y="701522"/>
                </a:lnTo>
                <a:close/>
              </a:path>
              <a:path w="10659745" h="701675">
                <a:moveTo>
                  <a:pt x="5946482" y="701522"/>
                </a:moveTo>
                <a:lnTo>
                  <a:pt x="5916002" y="701522"/>
                </a:lnTo>
                <a:lnTo>
                  <a:pt x="5916002" y="693902"/>
                </a:lnTo>
                <a:lnTo>
                  <a:pt x="5946482" y="693902"/>
                </a:lnTo>
                <a:lnTo>
                  <a:pt x="5946482" y="701522"/>
                </a:lnTo>
                <a:close/>
              </a:path>
              <a:path w="10659745" h="701675">
                <a:moveTo>
                  <a:pt x="5893142" y="701522"/>
                </a:moveTo>
                <a:lnTo>
                  <a:pt x="5862662" y="701522"/>
                </a:lnTo>
                <a:lnTo>
                  <a:pt x="5862662" y="693902"/>
                </a:lnTo>
                <a:lnTo>
                  <a:pt x="5893142" y="693902"/>
                </a:lnTo>
                <a:lnTo>
                  <a:pt x="5893142" y="701522"/>
                </a:lnTo>
                <a:close/>
              </a:path>
              <a:path w="10659745" h="701675">
                <a:moveTo>
                  <a:pt x="5839802" y="701522"/>
                </a:moveTo>
                <a:lnTo>
                  <a:pt x="5809322" y="701522"/>
                </a:lnTo>
                <a:lnTo>
                  <a:pt x="5809322" y="693902"/>
                </a:lnTo>
                <a:lnTo>
                  <a:pt x="5839802" y="693902"/>
                </a:lnTo>
                <a:lnTo>
                  <a:pt x="5839802" y="701522"/>
                </a:lnTo>
                <a:close/>
              </a:path>
              <a:path w="10659745" h="701675">
                <a:moveTo>
                  <a:pt x="5786462" y="701522"/>
                </a:moveTo>
                <a:lnTo>
                  <a:pt x="5755982" y="701522"/>
                </a:lnTo>
                <a:lnTo>
                  <a:pt x="5755982" y="693902"/>
                </a:lnTo>
                <a:lnTo>
                  <a:pt x="5786462" y="693902"/>
                </a:lnTo>
                <a:lnTo>
                  <a:pt x="5786462" y="701522"/>
                </a:lnTo>
                <a:close/>
              </a:path>
              <a:path w="10659745" h="701675">
                <a:moveTo>
                  <a:pt x="5733122" y="701522"/>
                </a:moveTo>
                <a:lnTo>
                  <a:pt x="5702642" y="701522"/>
                </a:lnTo>
                <a:lnTo>
                  <a:pt x="5702642" y="693902"/>
                </a:lnTo>
                <a:lnTo>
                  <a:pt x="5733122" y="693902"/>
                </a:lnTo>
                <a:lnTo>
                  <a:pt x="5733122" y="701522"/>
                </a:lnTo>
                <a:close/>
              </a:path>
              <a:path w="10659745" h="701675">
                <a:moveTo>
                  <a:pt x="5679782" y="701522"/>
                </a:moveTo>
                <a:lnTo>
                  <a:pt x="5649302" y="701522"/>
                </a:lnTo>
                <a:lnTo>
                  <a:pt x="5649302" y="693902"/>
                </a:lnTo>
                <a:lnTo>
                  <a:pt x="5679782" y="693902"/>
                </a:lnTo>
                <a:lnTo>
                  <a:pt x="5679782" y="701522"/>
                </a:lnTo>
                <a:close/>
              </a:path>
              <a:path w="10659745" h="701675">
                <a:moveTo>
                  <a:pt x="5626442" y="701522"/>
                </a:moveTo>
                <a:lnTo>
                  <a:pt x="5595962" y="701522"/>
                </a:lnTo>
                <a:lnTo>
                  <a:pt x="5595962" y="693902"/>
                </a:lnTo>
                <a:lnTo>
                  <a:pt x="5626442" y="693902"/>
                </a:lnTo>
                <a:lnTo>
                  <a:pt x="5626442" y="701522"/>
                </a:lnTo>
                <a:close/>
              </a:path>
              <a:path w="10659745" h="701675">
                <a:moveTo>
                  <a:pt x="5573102" y="701522"/>
                </a:moveTo>
                <a:lnTo>
                  <a:pt x="5542622" y="701522"/>
                </a:lnTo>
                <a:lnTo>
                  <a:pt x="5542622" y="693902"/>
                </a:lnTo>
                <a:lnTo>
                  <a:pt x="5573102" y="693902"/>
                </a:lnTo>
                <a:lnTo>
                  <a:pt x="5573102" y="701522"/>
                </a:lnTo>
                <a:close/>
              </a:path>
              <a:path w="10659745" h="701675">
                <a:moveTo>
                  <a:pt x="5519762" y="701522"/>
                </a:moveTo>
                <a:lnTo>
                  <a:pt x="5489282" y="701522"/>
                </a:lnTo>
                <a:lnTo>
                  <a:pt x="5489282" y="693902"/>
                </a:lnTo>
                <a:lnTo>
                  <a:pt x="5519762" y="693902"/>
                </a:lnTo>
                <a:lnTo>
                  <a:pt x="5519762" y="701522"/>
                </a:lnTo>
                <a:close/>
              </a:path>
              <a:path w="10659745" h="701675">
                <a:moveTo>
                  <a:pt x="5466422" y="701522"/>
                </a:moveTo>
                <a:lnTo>
                  <a:pt x="5435942" y="701522"/>
                </a:lnTo>
                <a:lnTo>
                  <a:pt x="5435942" y="693902"/>
                </a:lnTo>
                <a:lnTo>
                  <a:pt x="5466422" y="693902"/>
                </a:lnTo>
                <a:lnTo>
                  <a:pt x="5466422" y="701522"/>
                </a:lnTo>
                <a:close/>
              </a:path>
              <a:path w="10659745" h="701675">
                <a:moveTo>
                  <a:pt x="5413082" y="701522"/>
                </a:moveTo>
                <a:lnTo>
                  <a:pt x="5382602" y="701522"/>
                </a:lnTo>
                <a:lnTo>
                  <a:pt x="5382602" y="693902"/>
                </a:lnTo>
                <a:lnTo>
                  <a:pt x="5413082" y="693902"/>
                </a:lnTo>
                <a:lnTo>
                  <a:pt x="5413082" y="701522"/>
                </a:lnTo>
                <a:close/>
              </a:path>
              <a:path w="10659745" h="701675">
                <a:moveTo>
                  <a:pt x="5359742" y="701522"/>
                </a:moveTo>
                <a:lnTo>
                  <a:pt x="5329262" y="701522"/>
                </a:lnTo>
                <a:lnTo>
                  <a:pt x="5329262" y="693902"/>
                </a:lnTo>
                <a:lnTo>
                  <a:pt x="5359742" y="693902"/>
                </a:lnTo>
                <a:lnTo>
                  <a:pt x="5359742" y="701522"/>
                </a:lnTo>
                <a:close/>
              </a:path>
              <a:path w="10659745" h="701675">
                <a:moveTo>
                  <a:pt x="5306402" y="701522"/>
                </a:moveTo>
                <a:lnTo>
                  <a:pt x="5275922" y="701522"/>
                </a:lnTo>
                <a:lnTo>
                  <a:pt x="5275922" y="693902"/>
                </a:lnTo>
                <a:lnTo>
                  <a:pt x="5306402" y="693902"/>
                </a:lnTo>
                <a:lnTo>
                  <a:pt x="5306402" y="701522"/>
                </a:lnTo>
                <a:close/>
              </a:path>
              <a:path w="10659745" h="701675">
                <a:moveTo>
                  <a:pt x="5253062" y="701522"/>
                </a:moveTo>
                <a:lnTo>
                  <a:pt x="5222582" y="701522"/>
                </a:lnTo>
                <a:lnTo>
                  <a:pt x="5222582" y="693902"/>
                </a:lnTo>
                <a:lnTo>
                  <a:pt x="5253062" y="693902"/>
                </a:lnTo>
                <a:lnTo>
                  <a:pt x="5253062" y="701522"/>
                </a:lnTo>
                <a:close/>
              </a:path>
              <a:path w="10659745" h="701675">
                <a:moveTo>
                  <a:pt x="5199722" y="701522"/>
                </a:moveTo>
                <a:lnTo>
                  <a:pt x="5169242" y="701522"/>
                </a:lnTo>
                <a:lnTo>
                  <a:pt x="5169242" y="693902"/>
                </a:lnTo>
                <a:lnTo>
                  <a:pt x="5199722" y="693902"/>
                </a:lnTo>
                <a:lnTo>
                  <a:pt x="5199722" y="701522"/>
                </a:lnTo>
                <a:close/>
              </a:path>
              <a:path w="10659745" h="701675">
                <a:moveTo>
                  <a:pt x="5146382" y="701522"/>
                </a:moveTo>
                <a:lnTo>
                  <a:pt x="5115902" y="701522"/>
                </a:lnTo>
                <a:lnTo>
                  <a:pt x="5115902" y="693902"/>
                </a:lnTo>
                <a:lnTo>
                  <a:pt x="5146382" y="693902"/>
                </a:lnTo>
                <a:lnTo>
                  <a:pt x="5146382" y="701522"/>
                </a:lnTo>
                <a:close/>
              </a:path>
              <a:path w="10659745" h="701675">
                <a:moveTo>
                  <a:pt x="5093042" y="701522"/>
                </a:moveTo>
                <a:lnTo>
                  <a:pt x="5062562" y="701522"/>
                </a:lnTo>
                <a:lnTo>
                  <a:pt x="5062562" y="693902"/>
                </a:lnTo>
                <a:lnTo>
                  <a:pt x="5093042" y="693902"/>
                </a:lnTo>
                <a:lnTo>
                  <a:pt x="5093042" y="701522"/>
                </a:lnTo>
                <a:close/>
              </a:path>
              <a:path w="10659745" h="701675">
                <a:moveTo>
                  <a:pt x="5039702" y="701522"/>
                </a:moveTo>
                <a:lnTo>
                  <a:pt x="5009222" y="701522"/>
                </a:lnTo>
                <a:lnTo>
                  <a:pt x="5009222" y="693902"/>
                </a:lnTo>
                <a:lnTo>
                  <a:pt x="5039702" y="693902"/>
                </a:lnTo>
                <a:lnTo>
                  <a:pt x="5039702" y="701522"/>
                </a:lnTo>
                <a:close/>
              </a:path>
              <a:path w="10659745" h="701675">
                <a:moveTo>
                  <a:pt x="4986362" y="701522"/>
                </a:moveTo>
                <a:lnTo>
                  <a:pt x="4955882" y="701522"/>
                </a:lnTo>
                <a:lnTo>
                  <a:pt x="4955882" y="693902"/>
                </a:lnTo>
                <a:lnTo>
                  <a:pt x="4986362" y="693902"/>
                </a:lnTo>
                <a:lnTo>
                  <a:pt x="4986362" y="701522"/>
                </a:lnTo>
                <a:close/>
              </a:path>
              <a:path w="10659745" h="701675">
                <a:moveTo>
                  <a:pt x="4933022" y="701522"/>
                </a:moveTo>
                <a:lnTo>
                  <a:pt x="4902542" y="701522"/>
                </a:lnTo>
                <a:lnTo>
                  <a:pt x="4902542" y="693902"/>
                </a:lnTo>
                <a:lnTo>
                  <a:pt x="4933022" y="693902"/>
                </a:lnTo>
                <a:lnTo>
                  <a:pt x="4933022" y="701522"/>
                </a:lnTo>
                <a:close/>
              </a:path>
              <a:path w="10659745" h="701675">
                <a:moveTo>
                  <a:pt x="4879682" y="701522"/>
                </a:moveTo>
                <a:lnTo>
                  <a:pt x="4849202" y="701522"/>
                </a:lnTo>
                <a:lnTo>
                  <a:pt x="4849202" y="693902"/>
                </a:lnTo>
                <a:lnTo>
                  <a:pt x="4879682" y="693902"/>
                </a:lnTo>
                <a:lnTo>
                  <a:pt x="4879682" y="701522"/>
                </a:lnTo>
                <a:close/>
              </a:path>
              <a:path w="10659745" h="701675">
                <a:moveTo>
                  <a:pt x="4826342" y="701522"/>
                </a:moveTo>
                <a:lnTo>
                  <a:pt x="4795862" y="701522"/>
                </a:lnTo>
                <a:lnTo>
                  <a:pt x="4795862" y="693902"/>
                </a:lnTo>
                <a:lnTo>
                  <a:pt x="4826342" y="693902"/>
                </a:lnTo>
                <a:lnTo>
                  <a:pt x="4826342" y="701522"/>
                </a:lnTo>
                <a:close/>
              </a:path>
              <a:path w="10659745" h="701675">
                <a:moveTo>
                  <a:pt x="4773002" y="701522"/>
                </a:moveTo>
                <a:lnTo>
                  <a:pt x="4742522" y="701522"/>
                </a:lnTo>
                <a:lnTo>
                  <a:pt x="4742522" y="693902"/>
                </a:lnTo>
                <a:lnTo>
                  <a:pt x="4773002" y="693902"/>
                </a:lnTo>
                <a:lnTo>
                  <a:pt x="4773002" y="701522"/>
                </a:lnTo>
                <a:close/>
              </a:path>
              <a:path w="10659745" h="701675">
                <a:moveTo>
                  <a:pt x="4719662" y="701522"/>
                </a:moveTo>
                <a:lnTo>
                  <a:pt x="4689182" y="701522"/>
                </a:lnTo>
                <a:lnTo>
                  <a:pt x="4689182" y="693902"/>
                </a:lnTo>
                <a:lnTo>
                  <a:pt x="4719662" y="693902"/>
                </a:lnTo>
                <a:lnTo>
                  <a:pt x="4719662" y="701522"/>
                </a:lnTo>
                <a:close/>
              </a:path>
              <a:path w="10659745" h="701675">
                <a:moveTo>
                  <a:pt x="4666322" y="701522"/>
                </a:moveTo>
                <a:lnTo>
                  <a:pt x="4635842" y="701522"/>
                </a:lnTo>
                <a:lnTo>
                  <a:pt x="4635842" y="693902"/>
                </a:lnTo>
                <a:lnTo>
                  <a:pt x="4666322" y="693902"/>
                </a:lnTo>
                <a:lnTo>
                  <a:pt x="4666322" y="701522"/>
                </a:lnTo>
                <a:close/>
              </a:path>
              <a:path w="10659745" h="701675">
                <a:moveTo>
                  <a:pt x="4612982" y="701522"/>
                </a:moveTo>
                <a:lnTo>
                  <a:pt x="4582502" y="701522"/>
                </a:lnTo>
                <a:lnTo>
                  <a:pt x="4582502" y="693902"/>
                </a:lnTo>
                <a:lnTo>
                  <a:pt x="4612982" y="693902"/>
                </a:lnTo>
                <a:lnTo>
                  <a:pt x="4612982" y="701522"/>
                </a:lnTo>
                <a:close/>
              </a:path>
              <a:path w="10659745" h="701675">
                <a:moveTo>
                  <a:pt x="4559642" y="701522"/>
                </a:moveTo>
                <a:lnTo>
                  <a:pt x="4529162" y="701522"/>
                </a:lnTo>
                <a:lnTo>
                  <a:pt x="4529162" y="693902"/>
                </a:lnTo>
                <a:lnTo>
                  <a:pt x="4559642" y="693902"/>
                </a:lnTo>
                <a:lnTo>
                  <a:pt x="4559642" y="701522"/>
                </a:lnTo>
                <a:close/>
              </a:path>
              <a:path w="10659745" h="701675">
                <a:moveTo>
                  <a:pt x="4506302" y="701522"/>
                </a:moveTo>
                <a:lnTo>
                  <a:pt x="4475822" y="701522"/>
                </a:lnTo>
                <a:lnTo>
                  <a:pt x="4475822" y="693902"/>
                </a:lnTo>
                <a:lnTo>
                  <a:pt x="4506302" y="693902"/>
                </a:lnTo>
                <a:lnTo>
                  <a:pt x="4506302" y="701522"/>
                </a:lnTo>
                <a:close/>
              </a:path>
              <a:path w="10659745" h="701675">
                <a:moveTo>
                  <a:pt x="4452962" y="701522"/>
                </a:moveTo>
                <a:lnTo>
                  <a:pt x="4422482" y="701522"/>
                </a:lnTo>
                <a:lnTo>
                  <a:pt x="4422482" y="693902"/>
                </a:lnTo>
                <a:lnTo>
                  <a:pt x="4452962" y="693902"/>
                </a:lnTo>
                <a:lnTo>
                  <a:pt x="4452962" y="701522"/>
                </a:lnTo>
                <a:close/>
              </a:path>
              <a:path w="10659745" h="701675">
                <a:moveTo>
                  <a:pt x="4399622" y="701522"/>
                </a:moveTo>
                <a:lnTo>
                  <a:pt x="4369142" y="701522"/>
                </a:lnTo>
                <a:lnTo>
                  <a:pt x="4369142" y="693902"/>
                </a:lnTo>
                <a:lnTo>
                  <a:pt x="4399622" y="693902"/>
                </a:lnTo>
                <a:lnTo>
                  <a:pt x="4399622" y="701522"/>
                </a:lnTo>
                <a:close/>
              </a:path>
              <a:path w="10659745" h="701675">
                <a:moveTo>
                  <a:pt x="4346282" y="701522"/>
                </a:moveTo>
                <a:lnTo>
                  <a:pt x="4315802" y="701522"/>
                </a:lnTo>
                <a:lnTo>
                  <a:pt x="4315802" y="693902"/>
                </a:lnTo>
                <a:lnTo>
                  <a:pt x="4346282" y="693902"/>
                </a:lnTo>
                <a:lnTo>
                  <a:pt x="4346282" y="701522"/>
                </a:lnTo>
                <a:close/>
              </a:path>
              <a:path w="10659745" h="701675">
                <a:moveTo>
                  <a:pt x="4292942" y="701522"/>
                </a:moveTo>
                <a:lnTo>
                  <a:pt x="4262462" y="701522"/>
                </a:lnTo>
                <a:lnTo>
                  <a:pt x="4262462" y="693902"/>
                </a:lnTo>
                <a:lnTo>
                  <a:pt x="4292942" y="693902"/>
                </a:lnTo>
                <a:lnTo>
                  <a:pt x="4292942" y="701522"/>
                </a:lnTo>
                <a:close/>
              </a:path>
              <a:path w="10659745" h="701675">
                <a:moveTo>
                  <a:pt x="4239602" y="701522"/>
                </a:moveTo>
                <a:lnTo>
                  <a:pt x="4209122" y="701522"/>
                </a:lnTo>
                <a:lnTo>
                  <a:pt x="4209122" y="693902"/>
                </a:lnTo>
                <a:lnTo>
                  <a:pt x="4239602" y="693902"/>
                </a:lnTo>
                <a:lnTo>
                  <a:pt x="4239602" y="701522"/>
                </a:lnTo>
                <a:close/>
              </a:path>
              <a:path w="10659745" h="701675">
                <a:moveTo>
                  <a:pt x="4186262" y="701522"/>
                </a:moveTo>
                <a:lnTo>
                  <a:pt x="4155782" y="701522"/>
                </a:lnTo>
                <a:lnTo>
                  <a:pt x="4155782" y="693902"/>
                </a:lnTo>
                <a:lnTo>
                  <a:pt x="4186262" y="693902"/>
                </a:lnTo>
                <a:lnTo>
                  <a:pt x="4186262" y="701522"/>
                </a:lnTo>
                <a:close/>
              </a:path>
              <a:path w="10659745" h="701675">
                <a:moveTo>
                  <a:pt x="4132922" y="701522"/>
                </a:moveTo>
                <a:lnTo>
                  <a:pt x="4102442" y="701522"/>
                </a:lnTo>
                <a:lnTo>
                  <a:pt x="4102442" y="693902"/>
                </a:lnTo>
                <a:lnTo>
                  <a:pt x="4132922" y="693902"/>
                </a:lnTo>
                <a:lnTo>
                  <a:pt x="4132922" y="701522"/>
                </a:lnTo>
                <a:close/>
              </a:path>
              <a:path w="10659745" h="701675">
                <a:moveTo>
                  <a:pt x="4079582" y="701522"/>
                </a:moveTo>
                <a:lnTo>
                  <a:pt x="4049102" y="701522"/>
                </a:lnTo>
                <a:lnTo>
                  <a:pt x="4049102" y="693902"/>
                </a:lnTo>
                <a:lnTo>
                  <a:pt x="4079582" y="693902"/>
                </a:lnTo>
                <a:lnTo>
                  <a:pt x="4079582" y="701522"/>
                </a:lnTo>
                <a:close/>
              </a:path>
              <a:path w="10659745" h="701675">
                <a:moveTo>
                  <a:pt x="4026242" y="701522"/>
                </a:moveTo>
                <a:lnTo>
                  <a:pt x="3995762" y="701522"/>
                </a:lnTo>
                <a:lnTo>
                  <a:pt x="3995762" y="693902"/>
                </a:lnTo>
                <a:lnTo>
                  <a:pt x="4026242" y="693902"/>
                </a:lnTo>
                <a:lnTo>
                  <a:pt x="4026242" y="701522"/>
                </a:lnTo>
                <a:close/>
              </a:path>
              <a:path w="10659745" h="701675">
                <a:moveTo>
                  <a:pt x="3972902" y="701522"/>
                </a:moveTo>
                <a:lnTo>
                  <a:pt x="3942422" y="701522"/>
                </a:lnTo>
                <a:lnTo>
                  <a:pt x="3942422" y="693902"/>
                </a:lnTo>
                <a:lnTo>
                  <a:pt x="3972902" y="693902"/>
                </a:lnTo>
                <a:lnTo>
                  <a:pt x="3972902" y="701522"/>
                </a:lnTo>
                <a:close/>
              </a:path>
              <a:path w="10659745" h="701675">
                <a:moveTo>
                  <a:pt x="3919562" y="701522"/>
                </a:moveTo>
                <a:lnTo>
                  <a:pt x="3889082" y="701522"/>
                </a:lnTo>
                <a:lnTo>
                  <a:pt x="3889082" y="693902"/>
                </a:lnTo>
                <a:lnTo>
                  <a:pt x="3919562" y="693902"/>
                </a:lnTo>
                <a:lnTo>
                  <a:pt x="3919562" y="701522"/>
                </a:lnTo>
                <a:close/>
              </a:path>
              <a:path w="10659745" h="701675">
                <a:moveTo>
                  <a:pt x="3866222" y="701522"/>
                </a:moveTo>
                <a:lnTo>
                  <a:pt x="3835742" y="701522"/>
                </a:lnTo>
                <a:lnTo>
                  <a:pt x="3835742" y="693902"/>
                </a:lnTo>
                <a:lnTo>
                  <a:pt x="3866222" y="693902"/>
                </a:lnTo>
                <a:lnTo>
                  <a:pt x="3866222" y="701522"/>
                </a:lnTo>
                <a:close/>
              </a:path>
              <a:path w="10659745" h="701675">
                <a:moveTo>
                  <a:pt x="3812882" y="701522"/>
                </a:moveTo>
                <a:lnTo>
                  <a:pt x="3782402" y="701522"/>
                </a:lnTo>
                <a:lnTo>
                  <a:pt x="3782402" y="693902"/>
                </a:lnTo>
                <a:lnTo>
                  <a:pt x="3812882" y="693902"/>
                </a:lnTo>
                <a:lnTo>
                  <a:pt x="3812882" y="701522"/>
                </a:lnTo>
                <a:close/>
              </a:path>
              <a:path w="10659745" h="701675">
                <a:moveTo>
                  <a:pt x="3759542" y="701522"/>
                </a:moveTo>
                <a:lnTo>
                  <a:pt x="3729062" y="701522"/>
                </a:lnTo>
                <a:lnTo>
                  <a:pt x="3729062" y="693902"/>
                </a:lnTo>
                <a:lnTo>
                  <a:pt x="3759542" y="693902"/>
                </a:lnTo>
                <a:lnTo>
                  <a:pt x="3759542" y="701522"/>
                </a:lnTo>
                <a:close/>
              </a:path>
              <a:path w="10659745" h="701675">
                <a:moveTo>
                  <a:pt x="3706202" y="701522"/>
                </a:moveTo>
                <a:lnTo>
                  <a:pt x="3675722" y="701522"/>
                </a:lnTo>
                <a:lnTo>
                  <a:pt x="3675722" y="693902"/>
                </a:lnTo>
                <a:lnTo>
                  <a:pt x="3706202" y="693902"/>
                </a:lnTo>
                <a:lnTo>
                  <a:pt x="3706202" y="701522"/>
                </a:lnTo>
                <a:close/>
              </a:path>
              <a:path w="10659745" h="701675">
                <a:moveTo>
                  <a:pt x="3652862" y="701522"/>
                </a:moveTo>
                <a:lnTo>
                  <a:pt x="3622382" y="701522"/>
                </a:lnTo>
                <a:lnTo>
                  <a:pt x="3622382" y="693902"/>
                </a:lnTo>
                <a:lnTo>
                  <a:pt x="3652862" y="693902"/>
                </a:lnTo>
                <a:lnTo>
                  <a:pt x="3652862" y="701522"/>
                </a:lnTo>
                <a:close/>
              </a:path>
              <a:path w="10659745" h="701675">
                <a:moveTo>
                  <a:pt x="3599522" y="701522"/>
                </a:moveTo>
                <a:lnTo>
                  <a:pt x="3569042" y="701522"/>
                </a:lnTo>
                <a:lnTo>
                  <a:pt x="3569042" y="693902"/>
                </a:lnTo>
                <a:lnTo>
                  <a:pt x="3599522" y="693902"/>
                </a:lnTo>
                <a:lnTo>
                  <a:pt x="3599522" y="701522"/>
                </a:lnTo>
                <a:close/>
              </a:path>
              <a:path w="10659745" h="701675">
                <a:moveTo>
                  <a:pt x="3546182" y="701522"/>
                </a:moveTo>
                <a:lnTo>
                  <a:pt x="3515702" y="701522"/>
                </a:lnTo>
                <a:lnTo>
                  <a:pt x="3515702" y="693902"/>
                </a:lnTo>
                <a:lnTo>
                  <a:pt x="3546182" y="693902"/>
                </a:lnTo>
                <a:lnTo>
                  <a:pt x="3546182" y="701522"/>
                </a:lnTo>
                <a:close/>
              </a:path>
              <a:path w="10659745" h="701675">
                <a:moveTo>
                  <a:pt x="3492842" y="701522"/>
                </a:moveTo>
                <a:lnTo>
                  <a:pt x="3462362" y="701522"/>
                </a:lnTo>
                <a:lnTo>
                  <a:pt x="3462362" y="693902"/>
                </a:lnTo>
                <a:lnTo>
                  <a:pt x="3492842" y="693902"/>
                </a:lnTo>
                <a:lnTo>
                  <a:pt x="3492842" y="701522"/>
                </a:lnTo>
                <a:close/>
              </a:path>
              <a:path w="10659745" h="701675">
                <a:moveTo>
                  <a:pt x="3439502" y="701522"/>
                </a:moveTo>
                <a:lnTo>
                  <a:pt x="3409022" y="701522"/>
                </a:lnTo>
                <a:lnTo>
                  <a:pt x="3409022" y="693902"/>
                </a:lnTo>
                <a:lnTo>
                  <a:pt x="3439502" y="693902"/>
                </a:lnTo>
                <a:lnTo>
                  <a:pt x="3439502" y="701522"/>
                </a:lnTo>
                <a:close/>
              </a:path>
              <a:path w="10659745" h="701675">
                <a:moveTo>
                  <a:pt x="3386162" y="701522"/>
                </a:moveTo>
                <a:lnTo>
                  <a:pt x="3355682" y="701522"/>
                </a:lnTo>
                <a:lnTo>
                  <a:pt x="3355682" y="693902"/>
                </a:lnTo>
                <a:lnTo>
                  <a:pt x="3386162" y="693902"/>
                </a:lnTo>
                <a:lnTo>
                  <a:pt x="3386162" y="701522"/>
                </a:lnTo>
                <a:close/>
              </a:path>
              <a:path w="10659745" h="701675">
                <a:moveTo>
                  <a:pt x="3332822" y="701522"/>
                </a:moveTo>
                <a:lnTo>
                  <a:pt x="3302342" y="701522"/>
                </a:lnTo>
                <a:lnTo>
                  <a:pt x="3302342" y="693902"/>
                </a:lnTo>
                <a:lnTo>
                  <a:pt x="3332822" y="693902"/>
                </a:lnTo>
                <a:lnTo>
                  <a:pt x="3332822" y="701522"/>
                </a:lnTo>
                <a:close/>
              </a:path>
              <a:path w="10659745" h="701675">
                <a:moveTo>
                  <a:pt x="3279482" y="701522"/>
                </a:moveTo>
                <a:lnTo>
                  <a:pt x="3249002" y="701522"/>
                </a:lnTo>
                <a:lnTo>
                  <a:pt x="3249002" y="693902"/>
                </a:lnTo>
                <a:lnTo>
                  <a:pt x="3279482" y="693902"/>
                </a:lnTo>
                <a:lnTo>
                  <a:pt x="3279482" y="701522"/>
                </a:lnTo>
                <a:close/>
              </a:path>
              <a:path w="10659745" h="701675">
                <a:moveTo>
                  <a:pt x="3226142" y="701522"/>
                </a:moveTo>
                <a:lnTo>
                  <a:pt x="3195662" y="701522"/>
                </a:lnTo>
                <a:lnTo>
                  <a:pt x="3195662" y="693902"/>
                </a:lnTo>
                <a:lnTo>
                  <a:pt x="3226142" y="693902"/>
                </a:lnTo>
                <a:lnTo>
                  <a:pt x="3226142" y="701522"/>
                </a:lnTo>
                <a:close/>
              </a:path>
              <a:path w="10659745" h="701675">
                <a:moveTo>
                  <a:pt x="3172802" y="701522"/>
                </a:moveTo>
                <a:lnTo>
                  <a:pt x="3142322" y="701522"/>
                </a:lnTo>
                <a:lnTo>
                  <a:pt x="3142322" y="693902"/>
                </a:lnTo>
                <a:lnTo>
                  <a:pt x="3172802" y="693902"/>
                </a:lnTo>
                <a:lnTo>
                  <a:pt x="3172802" y="701522"/>
                </a:lnTo>
                <a:close/>
              </a:path>
              <a:path w="10659745" h="701675">
                <a:moveTo>
                  <a:pt x="3119462" y="701522"/>
                </a:moveTo>
                <a:lnTo>
                  <a:pt x="3088982" y="701522"/>
                </a:lnTo>
                <a:lnTo>
                  <a:pt x="3088982" y="693902"/>
                </a:lnTo>
                <a:lnTo>
                  <a:pt x="3119462" y="693902"/>
                </a:lnTo>
                <a:lnTo>
                  <a:pt x="3119462" y="701522"/>
                </a:lnTo>
                <a:close/>
              </a:path>
              <a:path w="10659745" h="701675">
                <a:moveTo>
                  <a:pt x="3066122" y="701522"/>
                </a:moveTo>
                <a:lnTo>
                  <a:pt x="3035642" y="701522"/>
                </a:lnTo>
                <a:lnTo>
                  <a:pt x="3035642" y="693902"/>
                </a:lnTo>
                <a:lnTo>
                  <a:pt x="3066122" y="693902"/>
                </a:lnTo>
                <a:lnTo>
                  <a:pt x="3066122" y="701522"/>
                </a:lnTo>
                <a:close/>
              </a:path>
              <a:path w="10659745" h="701675">
                <a:moveTo>
                  <a:pt x="3012782" y="701522"/>
                </a:moveTo>
                <a:lnTo>
                  <a:pt x="2982302" y="701522"/>
                </a:lnTo>
                <a:lnTo>
                  <a:pt x="2982302" y="693902"/>
                </a:lnTo>
                <a:lnTo>
                  <a:pt x="3012782" y="693902"/>
                </a:lnTo>
                <a:lnTo>
                  <a:pt x="3012782" y="701522"/>
                </a:lnTo>
                <a:close/>
              </a:path>
              <a:path w="10659745" h="701675">
                <a:moveTo>
                  <a:pt x="2959442" y="701522"/>
                </a:moveTo>
                <a:lnTo>
                  <a:pt x="2928962" y="701522"/>
                </a:lnTo>
                <a:lnTo>
                  <a:pt x="2928962" y="693902"/>
                </a:lnTo>
                <a:lnTo>
                  <a:pt x="2959442" y="693902"/>
                </a:lnTo>
                <a:lnTo>
                  <a:pt x="2959442" y="701522"/>
                </a:lnTo>
                <a:close/>
              </a:path>
              <a:path w="10659745" h="701675">
                <a:moveTo>
                  <a:pt x="2906102" y="701522"/>
                </a:moveTo>
                <a:lnTo>
                  <a:pt x="2875622" y="701522"/>
                </a:lnTo>
                <a:lnTo>
                  <a:pt x="2875622" y="693902"/>
                </a:lnTo>
                <a:lnTo>
                  <a:pt x="2906102" y="693902"/>
                </a:lnTo>
                <a:lnTo>
                  <a:pt x="2906102" y="701522"/>
                </a:lnTo>
                <a:close/>
              </a:path>
              <a:path w="10659745" h="701675">
                <a:moveTo>
                  <a:pt x="2852762" y="701522"/>
                </a:moveTo>
                <a:lnTo>
                  <a:pt x="2822282" y="701522"/>
                </a:lnTo>
                <a:lnTo>
                  <a:pt x="2822282" y="693902"/>
                </a:lnTo>
                <a:lnTo>
                  <a:pt x="2852762" y="693902"/>
                </a:lnTo>
                <a:lnTo>
                  <a:pt x="2852762" y="701522"/>
                </a:lnTo>
                <a:close/>
              </a:path>
              <a:path w="10659745" h="701675">
                <a:moveTo>
                  <a:pt x="2799422" y="701522"/>
                </a:moveTo>
                <a:lnTo>
                  <a:pt x="2768942" y="701522"/>
                </a:lnTo>
                <a:lnTo>
                  <a:pt x="2768942" y="693902"/>
                </a:lnTo>
                <a:lnTo>
                  <a:pt x="2799422" y="693902"/>
                </a:lnTo>
                <a:lnTo>
                  <a:pt x="2799422" y="701522"/>
                </a:lnTo>
                <a:close/>
              </a:path>
              <a:path w="10659745" h="701675">
                <a:moveTo>
                  <a:pt x="2746082" y="701522"/>
                </a:moveTo>
                <a:lnTo>
                  <a:pt x="2715602" y="701522"/>
                </a:lnTo>
                <a:lnTo>
                  <a:pt x="2715602" y="693902"/>
                </a:lnTo>
                <a:lnTo>
                  <a:pt x="2746082" y="693902"/>
                </a:lnTo>
                <a:lnTo>
                  <a:pt x="2746082" y="701522"/>
                </a:lnTo>
                <a:close/>
              </a:path>
              <a:path w="10659745" h="701675">
                <a:moveTo>
                  <a:pt x="2692742" y="701522"/>
                </a:moveTo>
                <a:lnTo>
                  <a:pt x="2662262" y="701522"/>
                </a:lnTo>
                <a:lnTo>
                  <a:pt x="2662262" y="693902"/>
                </a:lnTo>
                <a:lnTo>
                  <a:pt x="2692742" y="693902"/>
                </a:lnTo>
                <a:lnTo>
                  <a:pt x="2692742" y="701522"/>
                </a:lnTo>
                <a:close/>
              </a:path>
              <a:path w="10659745" h="701675">
                <a:moveTo>
                  <a:pt x="2639402" y="701522"/>
                </a:moveTo>
                <a:lnTo>
                  <a:pt x="2608922" y="701522"/>
                </a:lnTo>
                <a:lnTo>
                  <a:pt x="2608922" y="693902"/>
                </a:lnTo>
                <a:lnTo>
                  <a:pt x="2639402" y="693902"/>
                </a:lnTo>
                <a:lnTo>
                  <a:pt x="2639402" y="701522"/>
                </a:lnTo>
                <a:close/>
              </a:path>
              <a:path w="10659745" h="701675">
                <a:moveTo>
                  <a:pt x="2586062" y="701522"/>
                </a:moveTo>
                <a:lnTo>
                  <a:pt x="2555582" y="701522"/>
                </a:lnTo>
                <a:lnTo>
                  <a:pt x="2555582" y="693902"/>
                </a:lnTo>
                <a:lnTo>
                  <a:pt x="2586062" y="693902"/>
                </a:lnTo>
                <a:lnTo>
                  <a:pt x="2586062" y="701522"/>
                </a:lnTo>
                <a:close/>
              </a:path>
              <a:path w="10659745" h="701675">
                <a:moveTo>
                  <a:pt x="2532722" y="701522"/>
                </a:moveTo>
                <a:lnTo>
                  <a:pt x="2502242" y="701522"/>
                </a:lnTo>
                <a:lnTo>
                  <a:pt x="2502242" y="693902"/>
                </a:lnTo>
                <a:lnTo>
                  <a:pt x="2532722" y="693902"/>
                </a:lnTo>
                <a:lnTo>
                  <a:pt x="2532722" y="701522"/>
                </a:lnTo>
                <a:close/>
              </a:path>
              <a:path w="10659745" h="701675">
                <a:moveTo>
                  <a:pt x="2479382" y="701522"/>
                </a:moveTo>
                <a:lnTo>
                  <a:pt x="2448902" y="701522"/>
                </a:lnTo>
                <a:lnTo>
                  <a:pt x="2448902" y="693902"/>
                </a:lnTo>
                <a:lnTo>
                  <a:pt x="2479382" y="693902"/>
                </a:lnTo>
                <a:lnTo>
                  <a:pt x="2479382" y="701522"/>
                </a:lnTo>
                <a:close/>
              </a:path>
              <a:path w="10659745" h="701675">
                <a:moveTo>
                  <a:pt x="2426042" y="701522"/>
                </a:moveTo>
                <a:lnTo>
                  <a:pt x="2395562" y="701522"/>
                </a:lnTo>
                <a:lnTo>
                  <a:pt x="2395562" y="693902"/>
                </a:lnTo>
                <a:lnTo>
                  <a:pt x="2426042" y="693902"/>
                </a:lnTo>
                <a:lnTo>
                  <a:pt x="2426042" y="701522"/>
                </a:lnTo>
                <a:close/>
              </a:path>
              <a:path w="10659745" h="701675">
                <a:moveTo>
                  <a:pt x="2372702" y="701522"/>
                </a:moveTo>
                <a:lnTo>
                  <a:pt x="2342222" y="701522"/>
                </a:lnTo>
                <a:lnTo>
                  <a:pt x="2342222" y="693902"/>
                </a:lnTo>
                <a:lnTo>
                  <a:pt x="2372702" y="693902"/>
                </a:lnTo>
                <a:lnTo>
                  <a:pt x="2372702" y="701522"/>
                </a:lnTo>
                <a:close/>
              </a:path>
              <a:path w="10659745" h="701675">
                <a:moveTo>
                  <a:pt x="2319362" y="701522"/>
                </a:moveTo>
                <a:lnTo>
                  <a:pt x="2288882" y="701522"/>
                </a:lnTo>
                <a:lnTo>
                  <a:pt x="2288882" y="693902"/>
                </a:lnTo>
                <a:lnTo>
                  <a:pt x="2319362" y="693902"/>
                </a:lnTo>
                <a:lnTo>
                  <a:pt x="2319362" y="701522"/>
                </a:lnTo>
                <a:close/>
              </a:path>
              <a:path w="10659745" h="701675">
                <a:moveTo>
                  <a:pt x="2266022" y="701522"/>
                </a:moveTo>
                <a:lnTo>
                  <a:pt x="2235542" y="701522"/>
                </a:lnTo>
                <a:lnTo>
                  <a:pt x="2235542" y="693902"/>
                </a:lnTo>
                <a:lnTo>
                  <a:pt x="2266022" y="693902"/>
                </a:lnTo>
                <a:lnTo>
                  <a:pt x="2266022" y="701522"/>
                </a:lnTo>
                <a:close/>
              </a:path>
              <a:path w="10659745" h="701675">
                <a:moveTo>
                  <a:pt x="2212682" y="701522"/>
                </a:moveTo>
                <a:lnTo>
                  <a:pt x="2182202" y="701522"/>
                </a:lnTo>
                <a:lnTo>
                  <a:pt x="2182202" y="693902"/>
                </a:lnTo>
                <a:lnTo>
                  <a:pt x="2212682" y="693902"/>
                </a:lnTo>
                <a:lnTo>
                  <a:pt x="2212682" y="701522"/>
                </a:lnTo>
                <a:close/>
              </a:path>
              <a:path w="10659745" h="701675">
                <a:moveTo>
                  <a:pt x="2159342" y="701522"/>
                </a:moveTo>
                <a:lnTo>
                  <a:pt x="2128862" y="701522"/>
                </a:lnTo>
                <a:lnTo>
                  <a:pt x="2128862" y="693902"/>
                </a:lnTo>
                <a:lnTo>
                  <a:pt x="2159342" y="693902"/>
                </a:lnTo>
                <a:lnTo>
                  <a:pt x="2159342" y="701522"/>
                </a:lnTo>
                <a:close/>
              </a:path>
              <a:path w="10659745" h="701675">
                <a:moveTo>
                  <a:pt x="2106002" y="701522"/>
                </a:moveTo>
                <a:lnTo>
                  <a:pt x="2075522" y="701522"/>
                </a:lnTo>
                <a:lnTo>
                  <a:pt x="2075522" y="693902"/>
                </a:lnTo>
                <a:lnTo>
                  <a:pt x="2106002" y="693902"/>
                </a:lnTo>
                <a:lnTo>
                  <a:pt x="2106002" y="701522"/>
                </a:lnTo>
                <a:close/>
              </a:path>
              <a:path w="10659745" h="701675">
                <a:moveTo>
                  <a:pt x="2052662" y="701522"/>
                </a:moveTo>
                <a:lnTo>
                  <a:pt x="2022182" y="701522"/>
                </a:lnTo>
                <a:lnTo>
                  <a:pt x="2022182" y="693902"/>
                </a:lnTo>
                <a:lnTo>
                  <a:pt x="2052662" y="693902"/>
                </a:lnTo>
                <a:lnTo>
                  <a:pt x="2052662" y="701522"/>
                </a:lnTo>
                <a:close/>
              </a:path>
              <a:path w="10659745" h="701675">
                <a:moveTo>
                  <a:pt x="1999322" y="701522"/>
                </a:moveTo>
                <a:lnTo>
                  <a:pt x="1968842" y="701522"/>
                </a:lnTo>
                <a:lnTo>
                  <a:pt x="1968842" y="693902"/>
                </a:lnTo>
                <a:lnTo>
                  <a:pt x="1999322" y="693902"/>
                </a:lnTo>
                <a:lnTo>
                  <a:pt x="1999322" y="701522"/>
                </a:lnTo>
                <a:close/>
              </a:path>
              <a:path w="10659745" h="701675">
                <a:moveTo>
                  <a:pt x="1945982" y="701522"/>
                </a:moveTo>
                <a:lnTo>
                  <a:pt x="1915502" y="701522"/>
                </a:lnTo>
                <a:lnTo>
                  <a:pt x="1915502" y="693902"/>
                </a:lnTo>
                <a:lnTo>
                  <a:pt x="1945982" y="693902"/>
                </a:lnTo>
                <a:lnTo>
                  <a:pt x="1945982" y="701522"/>
                </a:lnTo>
                <a:close/>
              </a:path>
              <a:path w="10659745" h="701675">
                <a:moveTo>
                  <a:pt x="1892642" y="701522"/>
                </a:moveTo>
                <a:lnTo>
                  <a:pt x="1862162" y="701522"/>
                </a:lnTo>
                <a:lnTo>
                  <a:pt x="1862162" y="693902"/>
                </a:lnTo>
                <a:lnTo>
                  <a:pt x="1892642" y="693902"/>
                </a:lnTo>
                <a:lnTo>
                  <a:pt x="1892642" y="701522"/>
                </a:lnTo>
                <a:close/>
              </a:path>
              <a:path w="10659745" h="701675">
                <a:moveTo>
                  <a:pt x="1839302" y="701522"/>
                </a:moveTo>
                <a:lnTo>
                  <a:pt x="1808822" y="701522"/>
                </a:lnTo>
                <a:lnTo>
                  <a:pt x="1808822" y="693902"/>
                </a:lnTo>
                <a:lnTo>
                  <a:pt x="1839302" y="693902"/>
                </a:lnTo>
                <a:lnTo>
                  <a:pt x="1839302" y="701522"/>
                </a:lnTo>
                <a:close/>
              </a:path>
              <a:path w="10659745" h="701675">
                <a:moveTo>
                  <a:pt x="1785962" y="701522"/>
                </a:moveTo>
                <a:lnTo>
                  <a:pt x="1755482" y="701522"/>
                </a:lnTo>
                <a:lnTo>
                  <a:pt x="1755482" y="693902"/>
                </a:lnTo>
                <a:lnTo>
                  <a:pt x="1785962" y="693902"/>
                </a:lnTo>
                <a:lnTo>
                  <a:pt x="1785962" y="701522"/>
                </a:lnTo>
                <a:close/>
              </a:path>
              <a:path w="10659745" h="701675">
                <a:moveTo>
                  <a:pt x="1732622" y="701522"/>
                </a:moveTo>
                <a:lnTo>
                  <a:pt x="1702142" y="701522"/>
                </a:lnTo>
                <a:lnTo>
                  <a:pt x="1702142" y="693902"/>
                </a:lnTo>
                <a:lnTo>
                  <a:pt x="1732622" y="693902"/>
                </a:lnTo>
                <a:lnTo>
                  <a:pt x="1732622" y="701522"/>
                </a:lnTo>
                <a:close/>
              </a:path>
              <a:path w="10659745" h="701675">
                <a:moveTo>
                  <a:pt x="1679282" y="701522"/>
                </a:moveTo>
                <a:lnTo>
                  <a:pt x="1648802" y="701522"/>
                </a:lnTo>
                <a:lnTo>
                  <a:pt x="1648802" y="693902"/>
                </a:lnTo>
                <a:lnTo>
                  <a:pt x="1679282" y="693902"/>
                </a:lnTo>
                <a:lnTo>
                  <a:pt x="1679282" y="701522"/>
                </a:lnTo>
                <a:close/>
              </a:path>
              <a:path w="10659745" h="701675">
                <a:moveTo>
                  <a:pt x="1625942" y="701522"/>
                </a:moveTo>
                <a:lnTo>
                  <a:pt x="1595462" y="701522"/>
                </a:lnTo>
                <a:lnTo>
                  <a:pt x="1595462" y="693902"/>
                </a:lnTo>
                <a:lnTo>
                  <a:pt x="1625942" y="693902"/>
                </a:lnTo>
                <a:lnTo>
                  <a:pt x="1625942" y="701522"/>
                </a:lnTo>
                <a:close/>
              </a:path>
              <a:path w="10659745" h="701675">
                <a:moveTo>
                  <a:pt x="1572602" y="701522"/>
                </a:moveTo>
                <a:lnTo>
                  <a:pt x="1542122" y="701522"/>
                </a:lnTo>
                <a:lnTo>
                  <a:pt x="1542122" y="693902"/>
                </a:lnTo>
                <a:lnTo>
                  <a:pt x="1572602" y="693902"/>
                </a:lnTo>
                <a:lnTo>
                  <a:pt x="1572602" y="701522"/>
                </a:lnTo>
                <a:close/>
              </a:path>
              <a:path w="10659745" h="701675">
                <a:moveTo>
                  <a:pt x="1519262" y="701522"/>
                </a:moveTo>
                <a:lnTo>
                  <a:pt x="1488782" y="701522"/>
                </a:lnTo>
                <a:lnTo>
                  <a:pt x="1488782" y="693902"/>
                </a:lnTo>
                <a:lnTo>
                  <a:pt x="1519262" y="693902"/>
                </a:lnTo>
                <a:lnTo>
                  <a:pt x="1519262" y="701522"/>
                </a:lnTo>
                <a:close/>
              </a:path>
              <a:path w="10659745" h="701675">
                <a:moveTo>
                  <a:pt x="1465922" y="701522"/>
                </a:moveTo>
                <a:lnTo>
                  <a:pt x="1435442" y="701522"/>
                </a:lnTo>
                <a:lnTo>
                  <a:pt x="1435442" y="693902"/>
                </a:lnTo>
                <a:lnTo>
                  <a:pt x="1465922" y="693902"/>
                </a:lnTo>
                <a:lnTo>
                  <a:pt x="1465922" y="701522"/>
                </a:lnTo>
                <a:close/>
              </a:path>
              <a:path w="10659745" h="701675">
                <a:moveTo>
                  <a:pt x="1412582" y="701522"/>
                </a:moveTo>
                <a:lnTo>
                  <a:pt x="1382102" y="701522"/>
                </a:lnTo>
                <a:lnTo>
                  <a:pt x="1382102" y="693902"/>
                </a:lnTo>
                <a:lnTo>
                  <a:pt x="1412582" y="693902"/>
                </a:lnTo>
                <a:lnTo>
                  <a:pt x="1412582" y="701522"/>
                </a:lnTo>
                <a:close/>
              </a:path>
              <a:path w="10659745" h="701675">
                <a:moveTo>
                  <a:pt x="1359242" y="701522"/>
                </a:moveTo>
                <a:lnTo>
                  <a:pt x="1328762" y="701522"/>
                </a:lnTo>
                <a:lnTo>
                  <a:pt x="1328762" y="693902"/>
                </a:lnTo>
                <a:lnTo>
                  <a:pt x="1359242" y="693902"/>
                </a:lnTo>
                <a:lnTo>
                  <a:pt x="1359242" y="701522"/>
                </a:lnTo>
                <a:close/>
              </a:path>
              <a:path w="10659745" h="701675">
                <a:moveTo>
                  <a:pt x="1305902" y="701522"/>
                </a:moveTo>
                <a:lnTo>
                  <a:pt x="1275422" y="701522"/>
                </a:lnTo>
                <a:lnTo>
                  <a:pt x="1275422" y="693902"/>
                </a:lnTo>
                <a:lnTo>
                  <a:pt x="1305902" y="693902"/>
                </a:lnTo>
                <a:lnTo>
                  <a:pt x="1305902" y="701522"/>
                </a:lnTo>
                <a:close/>
              </a:path>
              <a:path w="10659745" h="701675">
                <a:moveTo>
                  <a:pt x="1252562" y="701522"/>
                </a:moveTo>
                <a:lnTo>
                  <a:pt x="1222082" y="701522"/>
                </a:lnTo>
                <a:lnTo>
                  <a:pt x="1222082" y="693902"/>
                </a:lnTo>
                <a:lnTo>
                  <a:pt x="1252562" y="693902"/>
                </a:lnTo>
                <a:lnTo>
                  <a:pt x="1252562" y="701522"/>
                </a:lnTo>
                <a:close/>
              </a:path>
              <a:path w="10659745" h="701675">
                <a:moveTo>
                  <a:pt x="1199222" y="701522"/>
                </a:moveTo>
                <a:lnTo>
                  <a:pt x="1168742" y="701522"/>
                </a:lnTo>
                <a:lnTo>
                  <a:pt x="1168742" y="693902"/>
                </a:lnTo>
                <a:lnTo>
                  <a:pt x="1199222" y="693902"/>
                </a:lnTo>
                <a:lnTo>
                  <a:pt x="1199222" y="701522"/>
                </a:lnTo>
                <a:close/>
              </a:path>
              <a:path w="10659745" h="701675">
                <a:moveTo>
                  <a:pt x="1145882" y="701522"/>
                </a:moveTo>
                <a:lnTo>
                  <a:pt x="1115402" y="701522"/>
                </a:lnTo>
                <a:lnTo>
                  <a:pt x="1115402" y="693902"/>
                </a:lnTo>
                <a:lnTo>
                  <a:pt x="1145882" y="693902"/>
                </a:lnTo>
                <a:lnTo>
                  <a:pt x="1145882" y="701522"/>
                </a:lnTo>
                <a:close/>
              </a:path>
              <a:path w="10659745" h="701675">
                <a:moveTo>
                  <a:pt x="1092542" y="701522"/>
                </a:moveTo>
                <a:lnTo>
                  <a:pt x="1062062" y="701522"/>
                </a:lnTo>
                <a:lnTo>
                  <a:pt x="1062062" y="693902"/>
                </a:lnTo>
                <a:lnTo>
                  <a:pt x="1092542" y="693902"/>
                </a:lnTo>
                <a:lnTo>
                  <a:pt x="1092542" y="701522"/>
                </a:lnTo>
                <a:close/>
              </a:path>
              <a:path w="10659745" h="701675">
                <a:moveTo>
                  <a:pt x="1039202" y="701522"/>
                </a:moveTo>
                <a:lnTo>
                  <a:pt x="1008722" y="701522"/>
                </a:lnTo>
                <a:lnTo>
                  <a:pt x="1008722" y="693902"/>
                </a:lnTo>
                <a:lnTo>
                  <a:pt x="1039202" y="693902"/>
                </a:lnTo>
                <a:lnTo>
                  <a:pt x="1039202" y="701522"/>
                </a:lnTo>
                <a:close/>
              </a:path>
              <a:path w="10659745" h="701675">
                <a:moveTo>
                  <a:pt x="985862" y="701522"/>
                </a:moveTo>
                <a:lnTo>
                  <a:pt x="955382" y="701522"/>
                </a:lnTo>
                <a:lnTo>
                  <a:pt x="955382" y="693902"/>
                </a:lnTo>
                <a:lnTo>
                  <a:pt x="985862" y="693902"/>
                </a:lnTo>
                <a:lnTo>
                  <a:pt x="985862" y="701522"/>
                </a:lnTo>
                <a:close/>
              </a:path>
              <a:path w="10659745" h="701675">
                <a:moveTo>
                  <a:pt x="932522" y="701522"/>
                </a:moveTo>
                <a:lnTo>
                  <a:pt x="902042" y="701522"/>
                </a:lnTo>
                <a:lnTo>
                  <a:pt x="902042" y="693902"/>
                </a:lnTo>
                <a:lnTo>
                  <a:pt x="932522" y="693902"/>
                </a:lnTo>
                <a:lnTo>
                  <a:pt x="932522" y="701522"/>
                </a:lnTo>
                <a:close/>
              </a:path>
              <a:path w="10659745" h="701675">
                <a:moveTo>
                  <a:pt x="879182" y="701522"/>
                </a:moveTo>
                <a:lnTo>
                  <a:pt x="848702" y="701522"/>
                </a:lnTo>
                <a:lnTo>
                  <a:pt x="848702" y="693902"/>
                </a:lnTo>
                <a:lnTo>
                  <a:pt x="879182" y="693902"/>
                </a:lnTo>
                <a:lnTo>
                  <a:pt x="879182" y="701522"/>
                </a:lnTo>
                <a:close/>
              </a:path>
              <a:path w="10659745" h="701675">
                <a:moveTo>
                  <a:pt x="825842" y="701522"/>
                </a:moveTo>
                <a:lnTo>
                  <a:pt x="795362" y="701522"/>
                </a:lnTo>
                <a:lnTo>
                  <a:pt x="795362" y="693902"/>
                </a:lnTo>
                <a:lnTo>
                  <a:pt x="825842" y="693902"/>
                </a:lnTo>
                <a:lnTo>
                  <a:pt x="825842" y="701522"/>
                </a:lnTo>
                <a:close/>
              </a:path>
              <a:path w="10659745" h="701675">
                <a:moveTo>
                  <a:pt x="772502" y="701522"/>
                </a:moveTo>
                <a:lnTo>
                  <a:pt x="742022" y="701522"/>
                </a:lnTo>
                <a:lnTo>
                  <a:pt x="742022" y="693902"/>
                </a:lnTo>
                <a:lnTo>
                  <a:pt x="772502" y="693902"/>
                </a:lnTo>
                <a:lnTo>
                  <a:pt x="772502" y="701522"/>
                </a:lnTo>
                <a:close/>
              </a:path>
              <a:path w="10659745" h="701675">
                <a:moveTo>
                  <a:pt x="719162" y="701522"/>
                </a:moveTo>
                <a:lnTo>
                  <a:pt x="688682" y="701522"/>
                </a:lnTo>
                <a:lnTo>
                  <a:pt x="688682" y="693902"/>
                </a:lnTo>
                <a:lnTo>
                  <a:pt x="719162" y="693902"/>
                </a:lnTo>
                <a:lnTo>
                  <a:pt x="719162" y="701522"/>
                </a:lnTo>
                <a:close/>
              </a:path>
              <a:path w="10659745" h="701675">
                <a:moveTo>
                  <a:pt x="665822" y="701522"/>
                </a:moveTo>
                <a:lnTo>
                  <a:pt x="635342" y="701522"/>
                </a:lnTo>
                <a:lnTo>
                  <a:pt x="635342" y="693902"/>
                </a:lnTo>
                <a:lnTo>
                  <a:pt x="665822" y="693902"/>
                </a:lnTo>
                <a:lnTo>
                  <a:pt x="665822" y="701522"/>
                </a:lnTo>
                <a:close/>
              </a:path>
              <a:path w="10659745" h="701675">
                <a:moveTo>
                  <a:pt x="612482" y="701522"/>
                </a:moveTo>
                <a:lnTo>
                  <a:pt x="582002" y="701522"/>
                </a:lnTo>
                <a:lnTo>
                  <a:pt x="582002" y="693902"/>
                </a:lnTo>
                <a:lnTo>
                  <a:pt x="612482" y="693902"/>
                </a:lnTo>
                <a:lnTo>
                  <a:pt x="612482" y="701522"/>
                </a:lnTo>
                <a:close/>
              </a:path>
              <a:path w="10659745" h="701675">
                <a:moveTo>
                  <a:pt x="559142" y="701522"/>
                </a:moveTo>
                <a:lnTo>
                  <a:pt x="528662" y="701522"/>
                </a:lnTo>
                <a:lnTo>
                  <a:pt x="528662" y="693902"/>
                </a:lnTo>
                <a:lnTo>
                  <a:pt x="559142" y="693902"/>
                </a:lnTo>
                <a:lnTo>
                  <a:pt x="559142" y="701522"/>
                </a:lnTo>
                <a:close/>
              </a:path>
              <a:path w="10659745" h="701675">
                <a:moveTo>
                  <a:pt x="505802" y="701522"/>
                </a:moveTo>
                <a:lnTo>
                  <a:pt x="475322" y="701522"/>
                </a:lnTo>
                <a:lnTo>
                  <a:pt x="475322" y="693902"/>
                </a:lnTo>
                <a:lnTo>
                  <a:pt x="505802" y="693902"/>
                </a:lnTo>
                <a:lnTo>
                  <a:pt x="505802" y="701522"/>
                </a:lnTo>
                <a:close/>
              </a:path>
              <a:path w="10659745" h="701675">
                <a:moveTo>
                  <a:pt x="452462" y="701522"/>
                </a:moveTo>
                <a:lnTo>
                  <a:pt x="421982" y="701522"/>
                </a:lnTo>
                <a:lnTo>
                  <a:pt x="421982" y="693902"/>
                </a:lnTo>
                <a:lnTo>
                  <a:pt x="452462" y="693902"/>
                </a:lnTo>
                <a:lnTo>
                  <a:pt x="452462" y="701522"/>
                </a:lnTo>
                <a:close/>
              </a:path>
              <a:path w="10659745" h="701675">
                <a:moveTo>
                  <a:pt x="399122" y="701522"/>
                </a:moveTo>
                <a:lnTo>
                  <a:pt x="368642" y="701522"/>
                </a:lnTo>
                <a:lnTo>
                  <a:pt x="368642" y="693902"/>
                </a:lnTo>
                <a:lnTo>
                  <a:pt x="399122" y="693902"/>
                </a:lnTo>
                <a:lnTo>
                  <a:pt x="399122" y="701522"/>
                </a:lnTo>
                <a:close/>
              </a:path>
              <a:path w="10659745" h="701675">
                <a:moveTo>
                  <a:pt x="345782" y="701522"/>
                </a:moveTo>
                <a:lnTo>
                  <a:pt x="315302" y="701522"/>
                </a:lnTo>
                <a:lnTo>
                  <a:pt x="315302" y="693902"/>
                </a:lnTo>
                <a:lnTo>
                  <a:pt x="345782" y="693902"/>
                </a:lnTo>
                <a:lnTo>
                  <a:pt x="345782" y="701522"/>
                </a:lnTo>
                <a:close/>
              </a:path>
              <a:path w="10659745" h="701675">
                <a:moveTo>
                  <a:pt x="292442" y="701522"/>
                </a:moveTo>
                <a:lnTo>
                  <a:pt x="261962" y="701522"/>
                </a:lnTo>
                <a:lnTo>
                  <a:pt x="261962" y="693902"/>
                </a:lnTo>
                <a:lnTo>
                  <a:pt x="292442" y="693902"/>
                </a:lnTo>
                <a:lnTo>
                  <a:pt x="292442" y="701522"/>
                </a:lnTo>
                <a:close/>
              </a:path>
              <a:path w="10659745" h="701675">
                <a:moveTo>
                  <a:pt x="239102" y="701522"/>
                </a:moveTo>
                <a:lnTo>
                  <a:pt x="208622" y="701522"/>
                </a:lnTo>
                <a:lnTo>
                  <a:pt x="208622" y="693902"/>
                </a:lnTo>
                <a:lnTo>
                  <a:pt x="239102" y="693902"/>
                </a:lnTo>
                <a:lnTo>
                  <a:pt x="239102" y="701522"/>
                </a:lnTo>
                <a:close/>
              </a:path>
              <a:path w="10659745" h="701675">
                <a:moveTo>
                  <a:pt x="185762" y="701522"/>
                </a:moveTo>
                <a:lnTo>
                  <a:pt x="155282" y="701522"/>
                </a:lnTo>
                <a:lnTo>
                  <a:pt x="155282" y="693902"/>
                </a:lnTo>
                <a:lnTo>
                  <a:pt x="185762" y="693902"/>
                </a:lnTo>
                <a:lnTo>
                  <a:pt x="185762" y="701522"/>
                </a:lnTo>
                <a:close/>
              </a:path>
              <a:path w="10659745" h="701675">
                <a:moveTo>
                  <a:pt x="132422" y="701522"/>
                </a:moveTo>
                <a:lnTo>
                  <a:pt x="101942" y="701522"/>
                </a:lnTo>
                <a:lnTo>
                  <a:pt x="101942" y="693902"/>
                </a:lnTo>
                <a:lnTo>
                  <a:pt x="132422" y="693902"/>
                </a:lnTo>
                <a:lnTo>
                  <a:pt x="132422" y="701522"/>
                </a:lnTo>
                <a:close/>
              </a:path>
              <a:path w="10659745" h="701675">
                <a:moveTo>
                  <a:pt x="79082" y="701522"/>
                </a:moveTo>
                <a:lnTo>
                  <a:pt x="48602" y="701522"/>
                </a:lnTo>
                <a:lnTo>
                  <a:pt x="48602" y="693902"/>
                </a:lnTo>
                <a:lnTo>
                  <a:pt x="79082" y="693902"/>
                </a:lnTo>
                <a:lnTo>
                  <a:pt x="79082" y="701522"/>
                </a:lnTo>
                <a:close/>
              </a:path>
            </a:pathLst>
          </a:custGeom>
          <a:solidFill>
            <a:srgbClr val="7E7E7E">
              <a:alpha val="30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42389" y="1358277"/>
            <a:ext cx="10659745" cy="701675"/>
          </a:xfrm>
          <a:custGeom>
            <a:avLst/>
            <a:gdLst/>
            <a:ahLst/>
            <a:cxnLst/>
            <a:rect l="l" t="t" r="r" b="b"/>
            <a:pathLst>
              <a:path w="10659745" h="701675">
                <a:moveTo>
                  <a:pt x="3809" y="697712"/>
                </a:moveTo>
                <a:lnTo>
                  <a:pt x="0" y="697712"/>
                </a:lnTo>
                <a:lnTo>
                  <a:pt x="0" y="667232"/>
                </a:lnTo>
                <a:lnTo>
                  <a:pt x="7619" y="667232"/>
                </a:lnTo>
                <a:lnTo>
                  <a:pt x="7619" y="693902"/>
                </a:lnTo>
                <a:lnTo>
                  <a:pt x="3809" y="693902"/>
                </a:lnTo>
                <a:lnTo>
                  <a:pt x="3809" y="697712"/>
                </a:lnTo>
                <a:close/>
              </a:path>
              <a:path w="10659745" h="701675">
                <a:moveTo>
                  <a:pt x="25742" y="701522"/>
                </a:moveTo>
                <a:lnTo>
                  <a:pt x="3809" y="701522"/>
                </a:lnTo>
                <a:lnTo>
                  <a:pt x="3809" y="693902"/>
                </a:lnTo>
                <a:lnTo>
                  <a:pt x="7619" y="693902"/>
                </a:lnTo>
                <a:lnTo>
                  <a:pt x="7619" y="697712"/>
                </a:lnTo>
                <a:lnTo>
                  <a:pt x="25742" y="697712"/>
                </a:lnTo>
                <a:lnTo>
                  <a:pt x="25742" y="701522"/>
                </a:lnTo>
                <a:close/>
              </a:path>
              <a:path w="10659745" h="701675">
                <a:moveTo>
                  <a:pt x="25742" y="697712"/>
                </a:moveTo>
                <a:lnTo>
                  <a:pt x="7619" y="697712"/>
                </a:lnTo>
                <a:lnTo>
                  <a:pt x="7619" y="693902"/>
                </a:lnTo>
                <a:lnTo>
                  <a:pt x="25742" y="693902"/>
                </a:lnTo>
                <a:lnTo>
                  <a:pt x="25742" y="697712"/>
                </a:lnTo>
                <a:close/>
              </a:path>
              <a:path w="10659745" h="701675">
                <a:moveTo>
                  <a:pt x="7619" y="644372"/>
                </a:moveTo>
                <a:lnTo>
                  <a:pt x="0" y="644372"/>
                </a:lnTo>
                <a:lnTo>
                  <a:pt x="0" y="613892"/>
                </a:lnTo>
                <a:lnTo>
                  <a:pt x="7619" y="613892"/>
                </a:lnTo>
                <a:lnTo>
                  <a:pt x="7619" y="644372"/>
                </a:lnTo>
                <a:close/>
              </a:path>
              <a:path w="10659745" h="701675">
                <a:moveTo>
                  <a:pt x="7619" y="591032"/>
                </a:moveTo>
                <a:lnTo>
                  <a:pt x="0" y="591032"/>
                </a:lnTo>
                <a:lnTo>
                  <a:pt x="0" y="560552"/>
                </a:lnTo>
                <a:lnTo>
                  <a:pt x="7619" y="560552"/>
                </a:lnTo>
                <a:lnTo>
                  <a:pt x="7619" y="591032"/>
                </a:lnTo>
                <a:close/>
              </a:path>
              <a:path w="10659745" h="701675">
                <a:moveTo>
                  <a:pt x="7619" y="537692"/>
                </a:moveTo>
                <a:lnTo>
                  <a:pt x="0" y="537692"/>
                </a:lnTo>
                <a:lnTo>
                  <a:pt x="0" y="507212"/>
                </a:lnTo>
                <a:lnTo>
                  <a:pt x="7619" y="507212"/>
                </a:lnTo>
                <a:lnTo>
                  <a:pt x="7619" y="537692"/>
                </a:lnTo>
                <a:close/>
              </a:path>
              <a:path w="10659745" h="701675">
                <a:moveTo>
                  <a:pt x="7619" y="484352"/>
                </a:moveTo>
                <a:lnTo>
                  <a:pt x="0" y="484352"/>
                </a:lnTo>
                <a:lnTo>
                  <a:pt x="0" y="453872"/>
                </a:lnTo>
                <a:lnTo>
                  <a:pt x="7619" y="453872"/>
                </a:lnTo>
                <a:lnTo>
                  <a:pt x="7619" y="484352"/>
                </a:lnTo>
                <a:close/>
              </a:path>
              <a:path w="10659745" h="701675">
                <a:moveTo>
                  <a:pt x="7619" y="431012"/>
                </a:moveTo>
                <a:lnTo>
                  <a:pt x="0" y="431012"/>
                </a:lnTo>
                <a:lnTo>
                  <a:pt x="0" y="400532"/>
                </a:lnTo>
                <a:lnTo>
                  <a:pt x="7619" y="400532"/>
                </a:lnTo>
                <a:lnTo>
                  <a:pt x="7619" y="431012"/>
                </a:lnTo>
                <a:close/>
              </a:path>
              <a:path w="10659745" h="701675">
                <a:moveTo>
                  <a:pt x="7619" y="377672"/>
                </a:moveTo>
                <a:lnTo>
                  <a:pt x="0" y="377672"/>
                </a:lnTo>
                <a:lnTo>
                  <a:pt x="0" y="347192"/>
                </a:lnTo>
                <a:lnTo>
                  <a:pt x="7619" y="347192"/>
                </a:lnTo>
                <a:lnTo>
                  <a:pt x="7619" y="377672"/>
                </a:lnTo>
                <a:close/>
              </a:path>
              <a:path w="10659745" h="701675">
                <a:moveTo>
                  <a:pt x="7619" y="324332"/>
                </a:moveTo>
                <a:lnTo>
                  <a:pt x="0" y="324332"/>
                </a:lnTo>
                <a:lnTo>
                  <a:pt x="0" y="293852"/>
                </a:lnTo>
                <a:lnTo>
                  <a:pt x="7619" y="293852"/>
                </a:lnTo>
                <a:lnTo>
                  <a:pt x="7619" y="324332"/>
                </a:lnTo>
                <a:close/>
              </a:path>
              <a:path w="10659745" h="701675">
                <a:moveTo>
                  <a:pt x="7619" y="270992"/>
                </a:moveTo>
                <a:lnTo>
                  <a:pt x="0" y="270992"/>
                </a:lnTo>
                <a:lnTo>
                  <a:pt x="0" y="240512"/>
                </a:lnTo>
                <a:lnTo>
                  <a:pt x="7619" y="240512"/>
                </a:lnTo>
                <a:lnTo>
                  <a:pt x="7619" y="270992"/>
                </a:lnTo>
                <a:close/>
              </a:path>
              <a:path w="10659745" h="701675">
                <a:moveTo>
                  <a:pt x="7619" y="217652"/>
                </a:moveTo>
                <a:lnTo>
                  <a:pt x="0" y="217652"/>
                </a:lnTo>
                <a:lnTo>
                  <a:pt x="0" y="187172"/>
                </a:lnTo>
                <a:lnTo>
                  <a:pt x="7619" y="187172"/>
                </a:lnTo>
                <a:lnTo>
                  <a:pt x="7619" y="217652"/>
                </a:lnTo>
                <a:close/>
              </a:path>
              <a:path w="10659745" h="701675">
                <a:moveTo>
                  <a:pt x="7619" y="164312"/>
                </a:moveTo>
                <a:lnTo>
                  <a:pt x="0" y="164312"/>
                </a:lnTo>
                <a:lnTo>
                  <a:pt x="0" y="133832"/>
                </a:lnTo>
                <a:lnTo>
                  <a:pt x="7619" y="133832"/>
                </a:lnTo>
                <a:lnTo>
                  <a:pt x="7619" y="164312"/>
                </a:lnTo>
                <a:close/>
              </a:path>
              <a:path w="10659745" h="701675">
                <a:moveTo>
                  <a:pt x="7619" y="110972"/>
                </a:moveTo>
                <a:lnTo>
                  <a:pt x="0" y="110972"/>
                </a:lnTo>
                <a:lnTo>
                  <a:pt x="0" y="80492"/>
                </a:lnTo>
                <a:lnTo>
                  <a:pt x="7619" y="80492"/>
                </a:lnTo>
                <a:lnTo>
                  <a:pt x="7619" y="110972"/>
                </a:lnTo>
                <a:close/>
              </a:path>
              <a:path w="10659745" h="701675">
                <a:moveTo>
                  <a:pt x="7619" y="57632"/>
                </a:moveTo>
                <a:lnTo>
                  <a:pt x="0" y="57632"/>
                </a:lnTo>
                <a:lnTo>
                  <a:pt x="0" y="27152"/>
                </a:lnTo>
                <a:lnTo>
                  <a:pt x="7619" y="27152"/>
                </a:lnTo>
                <a:lnTo>
                  <a:pt x="7619" y="57632"/>
                </a:lnTo>
                <a:close/>
              </a:path>
              <a:path w="10659745" h="701675">
                <a:moveTo>
                  <a:pt x="7137" y="4292"/>
                </a:moveTo>
                <a:lnTo>
                  <a:pt x="0" y="4292"/>
                </a:lnTo>
                <a:lnTo>
                  <a:pt x="0" y="0"/>
                </a:lnTo>
                <a:lnTo>
                  <a:pt x="33820" y="0"/>
                </a:lnTo>
                <a:lnTo>
                  <a:pt x="33820" y="3809"/>
                </a:lnTo>
                <a:lnTo>
                  <a:pt x="7619" y="3809"/>
                </a:lnTo>
                <a:lnTo>
                  <a:pt x="7137" y="4292"/>
                </a:lnTo>
                <a:close/>
              </a:path>
              <a:path w="10659745" h="701675">
                <a:moveTo>
                  <a:pt x="7619" y="7619"/>
                </a:moveTo>
                <a:lnTo>
                  <a:pt x="3809" y="7619"/>
                </a:lnTo>
                <a:lnTo>
                  <a:pt x="7619" y="3809"/>
                </a:lnTo>
                <a:lnTo>
                  <a:pt x="7619" y="7619"/>
                </a:lnTo>
                <a:close/>
              </a:path>
              <a:path w="10659745" h="701675">
                <a:moveTo>
                  <a:pt x="33820" y="7619"/>
                </a:moveTo>
                <a:lnTo>
                  <a:pt x="7619" y="7619"/>
                </a:lnTo>
                <a:lnTo>
                  <a:pt x="7619" y="3809"/>
                </a:lnTo>
                <a:lnTo>
                  <a:pt x="33820" y="3809"/>
                </a:lnTo>
                <a:lnTo>
                  <a:pt x="33820" y="7619"/>
                </a:lnTo>
                <a:close/>
              </a:path>
              <a:path w="10659745" h="701675">
                <a:moveTo>
                  <a:pt x="87160" y="7619"/>
                </a:moveTo>
                <a:lnTo>
                  <a:pt x="56680" y="7619"/>
                </a:lnTo>
                <a:lnTo>
                  <a:pt x="56680" y="0"/>
                </a:lnTo>
                <a:lnTo>
                  <a:pt x="87160" y="0"/>
                </a:lnTo>
                <a:lnTo>
                  <a:pt x="87160" y="7619"/>
                </a:lnTo>
                <a:close/>
              </a:path>
              <a:path w="10659745" h="701675">
                <a:moveTo>
                  <a:pt x="140500" y="7619"/>
                </a:moveTo>
                <a:lnTo>
                  <a:pt x="110020" y="7619"/>
                </a:lnTo>
                <a:lnTo>
                  <a:pt x="110020" y="0"/>
                </a:lnTo>
                <a:lnTo>
                  <a:pt x="140500" y="0"/>
                </a:lnTo>
                <a:lnTo>
                  <a:pt x="140500" y="7619"/>
                </a:lnTo>
                <a:close/>
              </a:path>
              <a:path w="10659745" h="701675">
                <a:moveTo>
                  <a:pt x="193840" y="7619"/>
                </a:moveTo>
                <a:lnTo>
                  <a:pt x="163360" y="7619"/>
                </a:lnTo>
                <a:lnTo>
                  <a:pt x="163360" y="0"/>
                </a:lnTo>
                <a:lnTo>
                  <a:pt x="193840" y="0"/>
                </a:lnTo>
                <a:lnTo>
                  <a:pt x="193840" y="7619"/>
                </a:lnTo>
                <a:close/>
              </a:path>
              <a:path w="10659745" h="701675">
                <a:moveTo>
                  <a:pt x="247180" y="7619"/>
                </a:moveTo>
                <a:lnTo>
                  <a:pt x="216700" y="7619"/>
                </a:lnTo>
                <a:lnTo>
                  <a:pt x="216700" y="0"/>
                </a:lnTo>
                <a:lnTo>
                  <a:pt x="247180" y="0"/>
                </a:lnTo>
                <a:lnTo>
                  <a:pt x="247180" y="7619"/>
                </a:lnTo>
                <a:close/>
              </a:path>
              <a:path w="10659745" h="701675">
                <a:moveTo>
                  <a:pt x="300520" y="7619"/>
                </a:moveTo>
                <a:lnTo>
                  <a:pt x="270040" y="7619"/>
                </a:lnTo>
                <a:lnTo>
                  <a:pt x="270040" y="0"/>
                </a:lnTo>
                <a:lnTo>
                  <a:pt x="300520" y="0"/>
                </a:lnTo>
                <a:lnTo>
                  <a:pt x="300520" y="7619"/>
                </a:lnTo>
                <a:close/>
              </a:path>
              <a:path w="10659745" h="701675">
                <a:moveTo>
                  <a:pt x="353860" y="7619"/>
                </a:moveTo>
                <a:lnTo>
                  <a:pt x="323380" y="7619"/>
                </a:lnTo>
                <a:lnTo>
                  <a:pt x="323380" y="0"/>
                </a:lnTo>
                <a:lnTo>
                  <a:pt x="353860" y="0"/>
                </a:lnTo>
                <a:lnTo>
                  <a:pt x="353860" y="7619"/>
                </a:lnTo>
                <a:close/>
              </a:path>
              <a:path w="10659745" h="701675">
                <a:moveTo>
                  <a:pt x="407200" y="7619"/>
                </a:moveTo>
                <a:lnTo>
                  <a:pt x="376720" y="7619"/>
                </a:lnTo>
                <a:lnTo>
                  <a:pt x="376720" y="0"/>
                </a:lnTo>
                <a:lnTo>
                  <a:pt x="407200" y="0"/>
                </a:lnTo>
                <a:lnTo>
                  <a:pt x="407200" y="7619"/>
                </a:lnTo>
                <a:close/>
              </a:path>
              <a:path w="10659745" h="701675">
                <a:moveTo>
                  <a:pt x="460540" y="7619"/>
                </a:moveTo>
                <a:lnTo>
                  <a:pt x="430060" y="7619"/>
                </a:lnTo>
                <a:lnTo>
                  <a:pt x="430060" y="0"/>
                </a:lnTo>
                <a:lnTo>
                  <a:pt x="460540" y="0"/>
                </a:lnTo>
                <a:lnTo>
                  <a:pt x="460540" y="7619"/>
                </a:lnTo>
                <a:close/>
              </a:path>
              <a:path w="10659745" h="701675">
                <a:moveTo>
                  <a:pt x="513880" y="7619"/>
                </a:moveTo>
                <a:lnTo>
                  <a:pt x="483400" y="7619"/>
                </a:lnTo>
                <a:lnTo>
                  <a:pt x="483400" y="0"/>
                </a:lnTo>
                <a:lnTo>
                  <a:pt x="513880" y="0"/>
                </a:lnTo>
                <a:lnTo>
                  <a:pt x="513880" y="7619"/>
                </a:lnTo>
                <a:close/>
              </a:path>
              <a:path w="10659745" h="701675">
                <a:moveTo>
                  <a:pt x="567220" y="7619"/>
                </a:moveTo>
                <a:lnTo>
                  <a:pt x="536740" y="7619"/>
                </a:lnTo>
                <a:lnTo>
                  <a:pt x="536740" y="0"/>
                </a:lnTo>
                <a:lnTo>
                  <a:pt x="567220" y="0"/>
                </a:lnTo>
                <a:lnTo>
                  <a:pt x="567220" y="7619"/>
                </a:lnTo>
                <a:close/>
              </a:path>
              <a:path w="10659745" h="701675">
                <a:moveTo>
                  <a:pt x="620560" y="7619"/>
                </a:moveTo>
                <a:lnTo>
                  <a:pt x="590080" y="7619"/>
                </a:lnTo>
                <a:lnTo>
                  <a:pt x="590080" y="0"/>
                </a:lnTo>
                <a:lnTo>
                  <a:pt x="620560" y="0"/>
                </a:lnTo>
                <a:lnTo>
                  <a:pt x="620560" y="7619"/>
                </a:lnTo>
                <a:close/>
              </a:path>
              <a:path w="10659745" h="701675">
                <a:moveTo>
                  <a:pt x="673900" y="7619"/>
                </a:moveTo>
                <a:lnTo>
                  <a:pt x="643420" y="7619"/>
                </a:lnTo>
                <a:lnTo>
                  <a:pt x="643420" y="0"/>
                </a:lnTo>
                <a:lnTo>
                  <a:pt x="673900" y="0"/>
                </a:lnTo>
                <a:lnTo>
                  <a:pt x="673900" y="7619"/>
                </a:lnTo>
                <a:close/>
              </a:path>
              <a:path w="10659745" h="701675">
                <a:moveTo>
                  <a:pt x="727240" y="7619"/>
                </a:moveTo>
                <a:lnTo>
                  <a:pt x="696760" y="7619"/>
                </a:lnTo>
                <a:lnTo>
                  <a:pt x="696760" y="0"/>
                </a:lnTo>
                <a:lnTo>
                  <a:pt x="727240" y="0"/>
                </a:lnTo>
                <a:lnTo>
                  <a:pt x="727240" y="7619"/>
                </a:lnTo>
                <a:close/>
              </a:path>
              <a:path w="10659745" h="701675">
                <a:moveTo>
                  <a:pt x="780580" y="7619"/>
                </a:moveTo>
                <a:lnTo>
                  <a:pt x="750100" y="7619"/>
                </a:lnTo>
                <a:lnTo>
                  <a:pt x="750100" y="0"/>
                </a:lnTo>
                <a:lnTo>
                  <a:pt x="780580" y="0"/>
                </a:lnTo>
                <a:lnTo>
                  <a:pt x="780580" y="7619"/>
                </a:lnTo>
                <a:close/>
              </a:path>
              <a:path w="10659745" h="701675">
                <a:moveTo>
                  <a:pt x="833920" y="7619"/>
                </a:moveTo>
                <a:lnTo>
                  <a:pt x="803440" y="7619"/>
                </a:lnTo>
                <a:lnTo>
                  <a:pt x="803440" y="0"/>
                </a:lnTo>
                <a:lnTo>
                  <a:pt x="833920" y="0"/>
                </a:lnTo>
                <a:lnTo>
                  <a:pt x="833920" y="7619"/>
                </a:lnTo>
                <a:close/>
              </a:path>
              <a:path w="10659745" h="701675">
                <a:moveTo>
                  <a:pt x="887260" y="7619"/>
                </a:moveTo>
                <a:lnTo>
                  <a:pt x="856780" y="7619"/>
                </a:lnTo>
                <a:lnTo>
                  <a:pt x="856780" y="0"/>
                </a:lnTo>
                <a:lnTo>
                  <a:pt x="887260" y="0"/>
                </a:lnTo>
                <a:lnTo>
                  <a:pt x="887260" y="7619"/>
                </a:lnTo>
                <a:close/>
              </a:path>
              <a:path w="10659745" h="701675">
                <a:moveTo>
                  <a:pt x="940600" y="7619"/>
                </a:moveTo>
                <a:lnTo>
                  <a:pt x="910120" y="7619"/>
                </a:lnTo>
                <a:lnTo>
                  <a:pt x="910120" y="0"/>
                </a:lnTo>
                <a:lnTo>
                  <a:pt x="940600" y="0"/>
                </a:lnTo>
                <a:lnTo>
                  <a:pt x="940600" y="7619"/>
                </a:lnTo>
                <a:close/>
              </a:path>
              <a:path w="10659745" h="701675">
                <a:moveTo>
                  <a:pt x="993940" y="7619"/>
                </a:moveTo>
                <a:lnTo>
                  <a:pt x="963460" y="7619"/>
                </a:lnTo>
                <a:lnTo>
                  <a:pt x="963460" y="0"/>
                </a:lnTo>
                <a:lnTo>
                  <a:pt x="993940" y="0"/>
                </a:lnTo>
                <a:lnTo>
                  <a:pt x="993940" y="7619"/>
                </a:lnTo>
                <a:close/>
              </a:path>
              <a:path w="10659745" h="701675">
                <a:moveTo>
                  <a:pt x="1047280" y="7619"/>
                </a:moveTo>
                <a:lnTo>
                  <a:pt x="1016800" y="7619"/>
                </a:lnTo>
                <a:lnTo>
                  <a:pt x="1016800" y="0"/>
                </a:lnTo>
                <a:lnTo>
                  <a:pt x="1047280" y="0"/>
                </a:lnTo>
                <a:lnTo>
                  <a:pt x="1047280" y="7619"/>
                </a:lnTo>
                <a:close/>
              </a:path>
              <a:path w="10659745" h="701675">
                <a:moveTo>
                  <a:pt x="1100620" y="7619"/>
                </a:moveTo>
                <a:lnTo>
                  <a:pt x="1070140" y="7619"/>
                </a:lnTo>
                <a:lnTo>
                  <a:pt x="1070140" y="0"/>
                </a:lnTo>
                <a:lnTo>
                  <a:pt x="1100620" y="0"/>
                </a:lnTo>
                <a:lnTo>
                  <a:pt x="1100620" y="7619"/>
                </a:lnTo>
                <a:close/>
              </a:path>
              <a:path w="10659745" h="701675">
                <a:moveTo>
                  <a:pt x="1153960" y="7619"/>
                </a:moveTo>
                <a:lnTo>
                  <a:pt x="1123480" y="7619"/>
                </a:lnTo>
                <a:lnTo>
                  <a:pt x="1123480" y="0"/>
                </a:lnTo>
                <a:lnTo>
                  <a:pt x="1153960" y="0"/>
                </a:lnTo>
                <a:lnTo>
                  <a:pt x="1153960" y="7619"/>
                </a:lnTo>
                <a:close/>
              </a:path>
              <a:path w="10659745" h="701675">
                <a:moveTo>
                  <a:pt x="1207300" y="7619"/>
                </a:moveTo>
                <a:lnTo>
                  <a:pt x="1176820" y="7619"/>
                </a:lnTo>
                <a:lnTo>
                  <a:pt x="1176820" y="0"/>
                </a:lnTo>
                <a:lnTo>
                  <a:pt x="1207300" y="0"/>
                </a:lnTo>
                <a:lnTo>
                  <a:pt x="1207300" y="7619"/>
                </a:lnTo>
                <a:close/>
              </a:path>
              <a:path w="10659745" h="701675">
                <a:moveTo>
                  <a:pt x="1260640" y="7619"/>
                </a:moveTo>
                <a:lnTo>
                  <a:pt x="1230160" y="7619"/>
                </a:lnTo>
                <a:lnTo>
                  <a:pt x="1230160" y="0"/>
                </a:lnTo>
                <a:lnTo>
                  <a:pt x="1260640" y="0"/>
                </a:lnTo>
                <a:lnTo>
                  <a:pt x="1260640" y="7619"/>
                </a:lnTo>
                <a:close/>
              </a:path>
              <a:path w="10659745" h="701675">
                <a:moveTo>
                  <a:pt x="1313980" y="7619"/>
                </a:moveTo>
                <a:lnTo>
                  <a:pt x="1283500" y="7619"/>
                </a:lnTo>
                <a:lnTo>
                  <a:pt x="1283500" y="0"/>
                </a:lnTo>
                <a:lnTo>
                  <a:pt x="1313980" y="0"/>
                </a:lnTo>
                <a:lnTo>
                  <a:pt x="1313980" y="7619"/>
                </a:lnTo>
                <a:close/>
              </a:path>
              <a:path w="10659745" h="701675">
                <a:moveTo>
                  <a:pt x="1367320" y="7619"/>
                </a:moveTo>
                <a:lnTo>
                  <a:pt x="1336840" y="7619"/>
                </a:lnTo>
                <a:lnTo>
                  <a:pt x="1336840" y="0"/>
                </a:lnTo>
                <a:lnTo>
                  <a:pt x="1367320" y="0"/>
                </a:lnTo>
                <a:lnTo>
                  <a:pt x="1367320" y="7619"/>
                </a:lnTo>
                <a:close/>
              </a:path>
              <a:path w="10659745" h="701675">
                <a:moveTo>
                  <a:pt x="1420660" y="7619"/>
                </a:moveTo>
                <a:lnTo>
                  <a:pt x="1390180" y="7619"/>
                </a:lnTo>
                <a:lnTo>
                  <a:pt x="1390180" y="0"/>
                </a:lnTo>
                <a:lnTo>
                  <a:pt x="1420660" y="0"/>
                </a:lnTo>
                <a:lnTo>
                  <a:pt x="1420660" y="7619"/>
                </a:lnTo>
                <a:close/>
              </a:path>
              <a:path w="10659745" h="701675">
                <a:moveTo>
                  <a:pt x="1474000" y="7619"/>
                </a:moveTo>
                <a:lnTo>
                  <a:pt x="1443520" y="7619"/>
                </a:lnTo>
                <a:lnTo>
                  <a:pt x="1443520" y="0"/>
                </a:lnTo>
                <a:lnTo>
                  <a:pt x="1474000" y="0"/>
                </a:lnTo>
                <a:lnTo>
                  <a:pt x="1474000" y="7619"/>
                </a:lnTo>
                <a:close/>
              </a:path>
              <a:path w="10659745" h="701675">
                <a:moveTo>
                  <a:pt x="1527340" y="7619"/>
                </a:moveTo>
                <a:lnTo>
                  <a:pt x="1496860" y="7619"/>
                </a:lnTo>
                <a:lnTo>
                  <a:pt x="1496860" y="0"/>
                </a:lnTo>
                <a:lnTo>
                  <a:pt x="1527340" y="0"/>
                </a:lnTo>
                <a:lnTo>
                  <a:pt x="1527340" y="7619"/>
                </a:lnTo>
                <a:close/>
              </a:path>
              <a:path w="10659745" h="701675">
                <a:moveTo>
                  <a:pt x="1580680" y="7619"/>
                </a:moveTo>
                <a:lnTo>
                  <a:pt x="1550200" y="7619"/>
                </a:lnTo>
                <a:lnTo>
                  <a:pt x="1550200" y="0"/>
                </a:lnTo>
                <a:lnTo>
                  <a:pt x="1580680" y="0"/>
                </a:lnTo>
                <a:lnTo>
                  <a:pt x="1580680" y="7619"/>
                </a:lnTo>
                <a:close/>
              </a:path>
              <a:path w="10659745" h="701675">
                <a:moveTo>
                  <a:pt x="1634020" y="7619"/>
                </a:moveTo>
                <a:lnTo>
                  <a:pt x="1603540" y="7619"/>
                </a:lnTo>
                <a:lnTo>
                  <a:pt x="1603540" y="0"/>
                </a:lnTo>
                <a:lnTo>
                  <a:pt x="1634020" y="0"/>
                </a:lnTo>
                <a:lnTo>
                  <a:pt x="1634020" y="7619"/>
                </a:lnTo>
                <a:close/>
              </a:path>
              <a:path w="10659745" h="701675">
                <a:moveTo>
                  <a:pt x="1687360" y="7619"/>
                </a:moveTo>
                <a:lnTo>
                  <a:pt x="1656880" y="7619"/>
                </a:lnTo>
                <a:lnTo>
                  <a:pt x="1656880" y="0"/>
                </a:lnTo>
                <a:lnTo>
                  <a:pt x="1687360" y="0"/>
                </a:lnTo>
                <a:lnTo>
                  <a:pt x="1687360" y="7619"/>
                </a:lnTo>
                <a:close/>
              </a:path>
              <a:path w="10659745" h="701675">
                <a:moveTo>
                  <a:pt x="1740700" y="7619"/>
                </a:moveTo>
                <a:lnTo>
                  <a:pt x="1710220" y="7619"/>
                </a:lnTo>
                <a:lnTo>
                  <a:pt x="1710220" y="0"/>
                </a:lnTo>
                <a:lnTo>
                  <a:pt x="1740700" y="0"/>
                </a:lnTo>
                <a:lnTo>
                  <a:pt x="1740700" y="7619"/>
                </a:lnTo>
                <a:close/>
              </a:path>
              <a:path w="10659745" h="701675">
                <a:moveTo>
                  <a:pt x="1794040" y="7619"/>
                </a:moveTo>
                <a:lnTo>
                  <a:pt x="1763560" y="7619"/>
                </a:lnTo>
                <a:lnTo>
                  <a:pt x="1763560" y="0"/>
                </a:lnTo>
                <a:lnTo>
                  <a:pt x="1794040" y="0"/>
                </a:lnTo>
                <a:lnTo>
                  <a:pt x="1794040" y="7619"/>
                </a:lnTo>
                <a:close/>
              </a:path>
              <a:path w="10659745" h="701675">
                <a:moveTo>
                  <a:pt x="1847380" y="7619"/>
                </a:moveTo>
                <a:lnTo>
                  <a:pt x="1816900" y="7619"/>
                </a:lnTo>
                <a:lnTo>
                  <a:pt x="1816900" y="0"/>
                </a:lnTo>
                <a:lnTo>
                  <a:pt x="1847380" y="0"/>
                </a:lnTo>
                <a:lnTo>
                  <a:pt x="1847380" y="7619"/>
                </a:lnTo>
                <a:close/>
              </a:path>
              <a:path w="10659745" h="701675">
                <a:moveTo>
                  <a:pt x="1900720" y="7619"/>
                </a:moveTo>
                <a:lnTo>
                  <a:pt x="1870240" y="7619"/>
                </a:lnTo>
                <a:lnTo>
                  <a:pt x="1870240" y="0"/>
                </a:lnTo>
                <a:lnTo>
                  <a:pt x="1900720" y="0"/>
                </a:lnTo>
                <a:lnTo>
                  <a:pt x="1900720" y="7619"/>
                </a:lnTo>
                <a:close/>
              </a:path>
              <a:path w="10659745" h="701675">
                <a:moveTo>
                  <a:pt x="1954060" y="7619"/>
                </a:moveTo>
                <a:lnTo>
                  <a:pt x="1923580" y="7619"/>
                </a:lnTo>
                <a:lnTo>
                  <a:pt x="1923580" y="0"/>
                </a:lnTo>
                <a:lnTo>
                  <a:pt x="1954060" y="0"/>
                </a:lnTo>
                <a:lnTo>
                  <a:pt x="1954060" y="7619"/>
                </a:lnTo>
                <a:close/>
              </a:path>
              <a:path w="10659745" h="701675">
                <a:moveTo>
                  <a:pt x="2007400" y="7619"/>
                </a:moveTo>
                <a:lnTo>
                  <a:pt x="1976920" y="7619"/>
                </a:lnTo>
                <a:lnTo>
                  <a:pt x="1976920" y="0"/>
                </a:lnTo>
                <a:lnTo>
                  <a:pt x="2007400" y="0"/>
                </a:lnTo>
                <a:lnTo>
                  <a:pt x="2007400" y="7619"/>
                </a:lnTo>
                <a:close/>
              </a:path>
              <a:path w="10659745" h="701675">
                <a:moveTo>
                  <a:pt x="2060740" y="7619"/>
                </a:moveTo>
                <a:lnTo>
                  <a:pt x="2030260" y="7619"/>
                </a:lnTo>
                <a:lnTo>
                  <a:pt x="2030260" y="0"/>
                </a:lnTo>
                <a:lnTo>
                  <a:pt x="2060740" y="0"/>
                </a:lnTo>
                <a:lnTo>
                  <a:pt x="2060740" y="7619"/>
                </a:lnTo>
                <a:close/>
              </a:path>
              <a:path w="10659745" h="701675">
                <a:moveTo>
                  <a:pt x="2114080" y="7619"/>
                </a:moveTo>
                <a:lnTo>
                  <a:pt x="2083600" y="7619"/>
                </a:lnTo>
                <a:lnTo>
                  <a:pt x="2083600" y="0"/>
                </a:lnTo>
                <a:lnTo>
                  <a:pt x="2114080" y="0"/>
                </a:lnTo>
                <a:lnTo>
                  <a:pt x="2114080" y="7619"/>
                </a:lnTo>
                <a:close/>
              </a:path>
              <a:path w="10659745" h="701675">
                <a:moveTo>
                  <a:pt x="2167420" y="7619"/>
                </a:moveTo>
                <a:lnTo>
                  <a:pt x="2136940" y="7619"/>
                </a:lnTo>
                <a:lnTo>
                  <a:pt x="2136940" y="0"/>
                </a:lnTo>
                <a:lnTo>
                  <a:pt x="2167420" y="0"/>
                </a:lnTo>
                <a:lnTo>
                  <a:pt x="2167420" y="7619"/>
                </a:lnTo>
                <a:close/>
              </a:path>
              <a:path w="10659745" h="701675">
                <a:moveTo>
                  <a:pt x="2220760" y="7619"/>
                </a:moveTo>
                <a:lnTo>
                  <a:pt x="2190280" y="7619"/>
                </a:lnTo>
                <a:lnTo>
                  <a:pt x="2190280" y="0"/>
                </a:lnTo>
                <a:lnTo>
                  <a:pt x="2220760" y="0"/>
                </a:lnTo>
                <a:lnTo>
                  <a:pt x="2220760" y="7619"/>
                </a:lnTo>
                <a:close/>
              </a:path>
              <a:path w="10659745" h="701675">
                <a:moveTo>
                  <a:pt x="2274100" y="7619"/>
                </a:moveTo>
                <a:lnTo>
                  <a:pt x="2243620" y="7619"/>
                </a:lnTo>
                <a:lnTo>
                  <a:pt x="2243620" y="0"/>
                </a:lnTo>
                <a:lnTo>
                  <a:pt x="2274100" y="0"/>
                </a:lnTo>
                <a:lnTo>
                  <a:pt x="2274100" y="7619"/>
                </a:lnTo>
                <a:close/>
              </a:path>
              <a:path w="10659745" h="701675">
                <a:moveTo>
                  <a:pt x="2327440" y="7619"/>
                </a:moveTo>
                <a:lnTo>
                  <a:pt x="2296960" y="7619"/>
                </a:lnTo>
                <a:lnTo>
                  <a:pt x="2296960" y="0"/>
                </a:lnTo>
                <a:lnTo>
                  <a:pt x="2327440" y="0"/>
                </a:lnTo>
                <a:lnTo>
                  <a:pt x="2327440" y="7619"/>
                </a:lnTo>
                <a:close/>
              </a:path>
              <a:path w="10659745" h="701675">
                <a:moveTo>
                  <a:pt x="2380780" y="7619"/>
                </a:moveTo>
                <a:lnTo>
                  <a:pt x="2350300" y="7619"/>
                </a:lnTo>
                <a:lnTo>
                  <a:pt x="2350300" y="0"/>
                </a:lnTo>
                <a:lnTo>
                  <a:pt x="2380780" y="0"/>
                </a:lnTo>
                <a:lnTo>
                  <a:pt x="2380780" y="7619"/>
                </a:lnTo>
                <a:close/>
              </a:path>
              <a:path w="10659745" h="701675">
                <a:moveTo>
                  <a:pt x="2434120" y="7619"/>
                </a:moveTo>
                <a:lnTo>
                  <a:pt x="2403640" y="7619"/>
                </a:lnTo>
                <a:lnTo>
                  <a:pt x="2403640" y="0"/>
                </a:lnTo>
                <a:lnTo>
                  <a:pt x="2434120" y="0"/>
                </a:lnTo>
                <a:lnTo>
                  <a:pt x="2434120" y="7619"/>
                </a:lnTo>
                <a:close/>
              </a:path>
              <a:path w="10659745" h="701675">
                <a:moveTo>
                  <a:pt x="2487460" y="7619"/>
                </a:moveTo>
                <a:lnTo>
                  <a:pt x="2456980" y="7619"/>
                </a:lnTo>
                <a:lnTo>
                  <a:pt x="2456980" y="0"/>
                </a:lnTo>
                <a:lnTo>
                  <a:pt x="2487460" y="0"/>
                </a:lnTo>
                <a:lnTo>
                  <a:pt x="2487460" y="7619"/>
                </a:lnTo>
                <a:close/>
              </a:path>
              <a:path w="10659745" h="701675">
                <a:moveTo>
                  <a:pt x="2540800" y="7619"/>
                </a:moveTo>
                <a:lnTo>
                  <a:pt x="2510320" y="7619"/>
                </a:lnTo>
                <a:lnTo>
                  <a:pt x="2510320" y="0"/>
                </a:lnTo>
                <a:lnTo>
                  <a:pt x="2540800" y="0"/>
                </a:lnTo>
                <a:lnTo>
                  <a:pt x="2540800" y="7619"/>
                </a:lnTo>
                <a:close/>
              </a:path>
              <a:path w="10659745" h="701675">
                <a:moveTo>
                  <a:pt x="2594140" y="7619"/>
                </a:moveTo>
                <a:lnTo>
                  <a:pt x="2563660" y="7619"/>
                </a:lnTo>
                <a:lnTo>
                  <a:pt x="2563660" y="0"/>
                </a:lnTo>
                <a:lnTo>
                  <a:pt x="2594140" y="0"/>
                </a:lnTo>
                <a:lnTo>
                  <a:pt x="2594140" y="7619"/>
                </a:lnTo>
                <a:close/>
              </a:path>
              <a:path w="10659745" h="701675">
                <a:moveTo>
                  <a:pt x="2647480" y="7619"/>
                </a:moveTo>
                <a:lnTo>
                  <a:pt x="2617000" y="7619"/>
                </a:lnTo>
                <a:lnTo>
                  <a:pt x="2617000" y="0"/>
                </a:lnTo>
                <a:lnTo>
                  <a:pt x="2647480" y="0"/>
                </a:lnTo>
                <a:lnTo>
                  <a:pt x="2647480" y="7619"/>
                </a:lnTo>
                <a:close/>
              </a:path>
              <a:path w="10659745" h="701675">
                <a:moveTo>
                  <a:pt x="2700820" y="7619"/>
                </a:moveTo>
                <a:lnTo>
                  <a:pt x="2670340" y="7619"/>
                </a:lnTo>
                <a:lnTo>
                  <a:pt x="2670340" y="0"/>
                </a:lnTo>
                <a:lnTo>
                  <a:pt x="2700820" y="0"/>
                </a:lnTo>
                <a:lnTo>
                  <a:pt x="2700820" y="7619"/>
                </a:lnTo>
                <a:close/>
              </a:path>
              <a:path w="10659745" h="701675">
                <a:moveTo>
                  <a:pt x="2754160" y="7619"/>
                </a:moveTo>
                <a:lnTo>
                  <a:pt x="2723680" y="7619"/>
                </a:lnTo>
                <a:lnTo>
                  <a:pt x="2723680" y="0"/>
                </a:lnTo>
                <a:lnTo>
                  <a:pt x="2754160" y="0"/>
                </a:lnTo>
                <a:lnTo>
                  <a:pt x="2754160" y="7619"/>
                </a:lnTo>
                <a:close/>
              </a:path>
              <a:path w="10659745" h="701675">
                <a:moveTo>
                  <a:pt x="2807500" y="7619"/>
                </a:moveTo>
                <a:lnTo>
                  <a:pt x="2777020" y="7619"/>
                </a:lnTo>
                <a:lnTo>
                  <a:pt x="2777020" y="0"/>
                </a:lnTo>
                <a:lnTo>
                  <a:pt x="2807500" y="0"/>
                </a:lnTo>
                <a:lnTo>
                  <a:pt x="2807500" y="7619"/>
                </a:lnTo>
                <a:close/>
              </a:path>
              <a:path w="10659745" h="701675">
                <a:moveTo>
                  <a:pt x="2860840" y="7619"/>
                </a:moveTo>
                <a:lnTo>
                  <a:pt x="2830360" y="7619"/>
                </a:lnTo>
                <a:lnTo>
                  <a:pt x="2830360" y="0"/>
                </a:lnTo>
                <a:lnTo>
                  <a:pt x="2860840" y="0"/>
                </a:lnTo>
                <a:lnTo>
                  <a:pt x="2860840" y="7619"/>
                </a:lnTo>
                <a:close/>
              </a:path>
              <a:path w="10659745" h="701675">
                <a:moveTo>
                  <a:pt x="2914180" y="7619"/>
                </a:moveTo>
                <a:lnTo>
                  <a:pt x="2883700" y="7619"/>
                </a:lnTo>
                <a:lnTo>
                  <a:pt x="2883700" y="0"/>
                </a:lnTo>
                <a:lnTo>
                  <a:pt x="2914180" y="0"/>
                </a:lnTo>
                <a:lnTo>
                  <a:pt x="2914180" y="7619"/>
                </a:lnTo>
                <a:close/>
              </a:path>
              <a:path w="10659745" h="701675">
                <a:moveTo>
                  <a:pt x="2967520" y="7619"/>
                </a:moveTo>
                <a:lnTo>
                  <a:pt x="2937040" y="7619"/>
                </a:lnTo>
                <a:lnTo>
                  <a:pt x="2937040" y="0"/>
                </a:lnTo>
                <a:lnTo>
                  <a:pt x="2967520" y="0"/>
                </a:lnTo>
                <a:lnTo>
                  <a:pt x="2967520" y="7619"/>
                </a:lnTo>
                <a:close/>
              </a:path>
              <a:path w="10659745" h="701675">
                <a:moveTo>
                  <a:pt x="3020860" y="7619"/>
                </a:moveTo>
                <a:lnTo>
                  <a:pt x="2990380" y="7619"/>
                </a:lnTo>
                <a:lnTo>
                  <a:pt x="2990380" y="0"/>
                </a:lnTo>
                <a:lnTo>
                  <a:pt x="3020860" y="0"/>
                </a:lnTo>
                <a:lnTo>
                  <a:pt x="3020860" y="7619"/>
                </a:lnTo>
                <a:close/>
              </a:path>
              <a:path w="10659745" h="701675">
                <a:moveTo>
                  <a:pt x="3074200" y="7619"/>
                </a:moveTo>
                <a:lnTo>
                  <a:pt x="3043720" y="7619"/>
                </a:lnTo>
                <a:lnTo>
                  <a:pt x="3043720" y="0"/>
                </a:lnTo>
                <a:lnTo>
                  <a:pt x="3074200" y="0"/>
                </a:lnTo>
                <a:lnTo>
                  <a:pt x="3074200" y="7619"/>
                </a:lnTo>
                <a:close/>
              </a:path>
              <a:path w="10659745" h="701675">
                <a:moveTo>
                  <a:pt x="3127540" y="7619"/>
                </a:moveTo>
                <a:lnTo>
                  <a:pt x="3097060" y="7619"/>
                </a:lnTo>
                <a:lnTo>
                  <a:pt x="3097060" y="0"/>
                </a:lnTo>
                <a:lnTo>
                  <a:pt x="3127540" y="0"/>
                </a:lnTo>
                <a:lnTo>
                  <a:pt x="3127540" y="7619"/>
                </a:lnTo>
                <a:close/>
              </a:path>
              <a:path w="10659745" h="701675">
                <a:moveTo>
                  <a:pt x="3180880" y="7619"/>
                </a:moveTo>
                <a:lnTo>
                  <a:pt x="3150400" y="7619"/>
                </a:lnTo>
                <a:lnTo>
                  <a:pt x="3150400" y="0"/>
                </a:lnTo>
                <a:lnTo>
                  <a:pt x="3180880" y="0"/>
                </a:lnTo>
                <a:lnTo>
                  <a:pt x="3180880" y="7619"/>
                </a:lnTo>
                <a:close/>
              </a:path>
              <a:path w="10659745" h="701675">
                <a:moveTo>
                  <a:pt x="3234220" y="7619"/>
                </a:moveTo>
                <a:lnTo>
                  <a:pt x="3203740" y="7619"/>
                </a:lnTo>
                <a:lnTo>
                  <a:pt x="3203740" y="0"/>
                </a:lnTo>
                <a:lnTo>
                  <a:pt x="3234220" y="0"/>
                </a:lnTo>
                <a:lnTo>
                  <a:pt x="3234220" y="7619"/>
                </a:lnTo>
                <a:close/>
              </a:path>
              <a:path w="10659745" h="701675">
                <a:moveTo>
                  <a:pt x="3287560" y="7619"/>
                </a:moveTo>
                <a:lnTo>
                  <a:pt x="3257080" y="7619"/>
                </a:lnTo>
                <a:lnTo>
                  <a:pt x="3257080" y="0"/>
                </a:lnTo>
                <a:lnTo>
                  <a:pt x="3287560" y="0"/>
                </a:lnTo>
                <a:lnTo>
                  <a:pt x="3287560" y="7619"/>
                </a:lnTo>
                <a:close/>
              </a:path>
              <a:path w="10659745" h="701675">
                <a:moveTo>
                  <a:pt x="3340900" y="7619"/>
                </a:moveTo>
                <a:lnTo>
                  <a:pt x="3310420" y="7619"/>
                </a:lnTo>
                <a:lnTo>
                  <a:pt x="3310420" y="0"/>
                </a:lnTo>
                <a:lnTo>
                  <a:pt x="3340900" y="0"/>
                </a:lnTo>
                <a:lnTo>
                  <a:pt x="3340900" y="7619"/>
                </a:lnTo>
                <a:close/>
              </a:path>
              <a:path w="10659745" h="701675">
                <a:moveTo>
                  <a:pt x="3394240" y="7619"/>
                </a:moveTo>
                <a:lnTo>
                  <a:pt x="3363760" y="7619"/>
                </a:lnTo>
                <a:lnTo>
                  <a:pt x="3363760" y="0"/>
                </a:lnTo>
                <a:lnTo>
                  <a:pt x="3394240" y="0"/>
                </a:lnTo>
                <a:lnTo>
                  <a:pt x="3394240" y="7619"/>
                </a:lnTo>
                <a:close/>
              </a:path>
              <a:path w="10659745" h="701675">
                <a:moveTo>
                  <a:pt x="3447580" y="7619"/>
                </a:moveTo>
                <a:lnTo>
                  <a:pt x="3417100" y="7619"/>
                </a:lnTo>
                <a:lnTo>
                  <a:pt x="3417100" y="0"/>
                </a:lnTo>
                <a:lnTo>
                  <a:pt x="3447580" y="0"/>
                </a:lnTo>
                <a:lnTo>
                  <a:pt x="3447580" y="7619"/>
                </a:lnTo>
                <a:close/>
              </a:path>
              <a:path w="10659745" h="701675">
                <a:moveTo>
                  <a:pt x="3500920" y="7619"/>
                </a:moveTo>
                <a:lnTo>
                  <a:pt x="3470440" y="7619"/>
                </a:lnTo>
                <a:lnTo>
                  <a:pt x="3470440" y="0"/>
                </a:lnTo>
                <a:lnTo>
                  <a:pt x="3500920" y="0"/>
                </a:lnTo>
                <a:lnTo>
                  <a:pt x="3500920" y="7619"/>
                </a:lnTo>
                <a:close/>
              </a:path>
              <a:path w="10659745" h="701675">
                <a:moveTo>
                  <a:pt x="3554260" y="7619"/>
                </a:moveTo>
                <a:lnTo>
                  <a:pt x="3523780" y="7619"/>
                </a:lnTo>
                <a:lnTo>
                  <a:pt x="3523780" y="0"/>
                </a:lnTo>
                <a:lnTo>
                  <a:pt x="3554260" y="0"/>
                </a:lnTo>
                <a:lnTo>
                  <a:pt x="3554260" y="7619"/>
                </a:lnTo>
                <a:close/>
              </a:path>
              <a:path w="10659745" h="701675">
                <a:moveTo>
                  <a:pt x="3607600" y="7619"/>
                </a:moveTo>
                <a:lnTo>
                  <a:pt x="3577120" y="7619"/>
                </a:lnTo>
                <a:lnTo>
                  <a:pt x="3577120" y="0"/>
                </a:lnTo>
                <a:lnTo>
                  <a:pt x="3607600" y="0"/>
                </a:lnTo>
                <a:lnTo>
                  <a:pt x="3607600" y="7619"/>
                </a:lnTo>
                <a:close/>
              </a:path>
              <a:path w="10659745" h="701675">
                <a:moveTo>
                  <a:pt x="3660940" y="7619"/>
                </a:moveTo>
                <a:lnTo>
                  <a:pt x="3630460" y="7619"/>
                </a:lnTo>
                <a:lnTo>
                  <a:pt x="3630460" y="0"/>
                </a:lnTo>
                <a:lnTo>
                  <a:pt x="3660940" y="0"/>
                </a:lnTo>
                <a:lnTo>
                  <a:pt x="3660940" y="7619"/>
                </a:lnTo>
                <a:close/>
              </a:path>
              <a:path w="10659745" h="701675">
                <a:moveTo>
                  <a:pt x="3714280" y="7619"/>
                </a:moveTo>
                <a:lnTo>
                  <a:pt x="3683800" y="7619"/>
                </a:lnTo>
                <a:lnTo>
                  <a:pt x="3683800" y="0"/>
                </a:lnTo>
                <a:lnTo>
                  <a:pt x="3714280" y="0"/>
                </a:lnTo>
                <a:lnTo>
                  <a:pt x="3714280" y="7619"/>
                </a:lnTo>
                <a:close/>
              </a:path>
              <a:path w="10659745" h="701675">
                <a:moveTo>
                  <a:pt x="3767620" y="7619"/>
                </a:moveTo>
                <a:lnTo>
                  <a:pt x="3737140" y="7619"/>
                </a:lnTo>
                <a:lnTo>
                  <a:pt x="3737140" y="0"/>
                </a:lnTo>
                <a:lnTo>
                  <a:pt x="3767620" y="0"/>
                </a:lnTo>
                <a:lnTo>
                  <a:pt x="3767620" y="7619"/>
                </a:lnTo>
                <a:close/>
              </a:path>
              <a:path w="10659745" h="701675">
                <a:moveTo>
                  <a:pt x="3820960" y="7619"/>
                </a:moveTo>
                <a:lnTo>
                  <a:pt x="3790480" y="7619"/>
                </a:lnTo>
                <a:lnTo>
                  <a:pt x="3790480" y="0"/>
                </a:lnTo>
                <a:lnTo>
                  <a:pt x="3820960" y="0"/>
                </a:lnTo>
                <a:lnTo>
                  <a:pt x="3820960" y="7619"/>
                </a:lnTo>
                <a:close/>
              </a:path>
              <a:path w="10659745" h="701675">
                <a:moveTo>
                  <a:pt x="3874300" y="7619"/>
                </a:moveTo>
                <a:lnTo>
                  <a:pt x="3843820" y="7619"/>
                </a:lnTo>
                <a:lnTo>
                  <a:pt x="3843820" y="0"/>
                </a:lnTo>
                <a:lnTo>
                  <a:pt x="3874300" y="0"/>
                </a:lnTo>
                <a:lnTo>
                  <a:pt x="3874300" y="7619"/>
                </a:lnTo>
                <a:close/>
              </a:path>
              <a:path w="10659745" h="701675">
                <a:moveTo>
                  <a:pt x="3927640" y="7619"/>
                </a:moveTo>
                <a:lnTo>
                  <a:pt x="3897160" y="7619"/>
                </a:lnTo>
                <a:lnTo>
                  <a:pt x="3897160" y="0"/>
                </a:lnTo>
                <a:lnTo>
                  <a:pt x="3927640" y="0"/>
                </a:lnTo>
                <a:lnTo>
                  <a:pt x="3927640" y="7619"/>
                </a:lnTo>
                <a:close/>
              </a:path>
              <a:path w="10659745" h="701675">
                <a:moveTo>
                  <a:pt x="3980980" y="7619"/>
                </a:moveTo>
                <a:lnTo>
                  <a:pt x="3950500" y="7619"/>
                </a:lnTo>
                <a:lnTo>
                  <a:pt x="3950500" y="0"/>
                </a:lnTo>
                <a:lnTo>
                  <a:pt x="3980980" y="0"/>
                </a:lnTo>
                <a:lnTo>
                  <a:pt x="3980980" y="7619"/>
                </a:lnTo>
                <a:close/>
              </a:path>
              <a:path w="10659745" h="701675">
                <a:moveTo>
                  <a:pt x="4034320" y="7619"/>
                </a:moveTo>
                <a:lnTo>
                  <a:pt x="4003840" y="7619"/>
                </a:lnTo>
                <a:lnTo>
                  <a:pt x="4003840" y="0"/>
                </a:lnTo>
                <a:lnTo>
                  <a:pt x="4034320" y="0"/>
                </a:lnTo>
                <a:lnTo>
                  <a:pt x="4034320" y="7619"/>
                </a:lnTo>
                <a:close/>
              </a:path>
              <a:path w="10659745" h="701675">
                <a:moveTo>
                  <a:pt x="4087660" y="7619"/>
                </a:moveTo>
                <a:lnTo>
                  <a:pt x="4057180" y="7619"/>
                </a:lnTo>
                <a:lnTo>
                  <a:pt x="4057180" y="0"/>
                </a:lnTo>
                <a:lnTo>
                  <a:pt x="4087660" y="0"/>
                </a:lnTo>
                <a:lnTo>
                  <a:pt x="4087660" y="7619"/>
                </a:lnTo>
                <a:close/>
              </a:path>
              <a:path w="10659745" h="701675">
                <a:moveTo>
                  <a:pt x="4141000" y="7619"/>
                </a:moveTo>
                <a:lnTo>
                  <a:pt x="4110520" y="7619"/>
                </a:lnTo>
                <a:lnTo>
                  <a:pt x="4110520" y="0"/>
                </a:lnTo>
                <a:lnTo>
                  <a:pt x="4141000" y="0"/>
                </a:lnTo>
                <a:lnTo>
                  <a:pt x="4141000" y="7619"/>
                </a:lnTo>
                <a:close/>
              </a:path>
              <a:path w="10659745" h="701675">
                <a:moveTo>
                  <a:pt x="4194340" y="7619"/>
                </a:moveTo>
                <a:lnTo>
                  <a:pt x="4163860" y="7619"/>
                </a:lnTo>
                <a:lnTo>
                  <a:pt x="4163860" y="0"/>
                </a:lnTo>
                <a:lnTo>
                  <a:pt x="4194340" y="0"/>
                </a:lnTo>
                <a:lnTo>
                  <a:pt x="4194340" y="7619"/>
                </a:lnTo>
                <a:close/>
              </a:path>
              <a:path w="10659745" h="701675">
                <a:moveTo>
                  <a:pt x="4247680" y="7619"/>
                </a:moveTo>
                <a:lnTo>
                  <a:pt x="4217200" y="7619"/>
                </a:lnTo>
                <a:lnTo>
                  <a:pt x="4217200" y="0"/>
                </a:lnTo>
                <a:lnTo>
                  <a:pt x="4247680" y="0"/>
                </a:lnTo>
                <a:lnTo>
                  <a:pt x="4247680" y="7619"/>
                </a:lnTo>
                <a:close/>
              </a:path>
              <a:path w="10659745" h="701675">
                <a:moveTo>
                  <a:pt x="4301020" y="7619"/>
                </a:moveTo>
                <a:lnTo>
                  <a:pt x="4270540" y="7619"/>
                </a:lnTo>
                <a:lnTo>
                  <a:pt x="4270540" y="0"/>
                </a:lnTo>
                <a:lnTo>
                  <a:pt x="4301020" y="0"/>
                </a:lnTo>
                <a:lnTo>
                  <a:pt x="4301020" y="7619"/>
                </a:lnTo>
                <a:close/>
              </a:path>
              <a:path w="10659745" h="701675">
                <a:moveTo>
                  <a:pt x="4354360" y="7619"/>
                </a:moveTo>
                <a:lnTo>
                  <a:pt x="4323880" y="7619"/>
                </a:lnTo>
                <a:lnTo>
                  <a:pt x="4323880" y="0"/>
                </a:lnTo>
                <a:lnTo>
                  <a:pt x="4354360" y="0"/>
                </a:lnTo>
                <a:lnTo>
                  <a:pt x="4354360" y="7619"/>
                </a:lnTo>
                <a:close/>
              </a:path>
              <a:path w="10659745" h="701675">
                <a:moveTo>
                  <a:pt x="4407700" y="7619"/>
                </a:moveTo>
                <a:lnTo>
                  <a:pt x="4377220" y="7619"/>
                </a:lnTo>
                <a:lnTo>
                  <a:pt x="4377220" y="0"/>
                </a:lnTo>
                <a:lnTo>
                  <a:pt x="4407700" y="0"/>
                </a:lnTo>
                <a:lnTo>
                  <a:pt x="4407700" y="7619"/>
                </a:lnTo>
                <a:close/>
              </a:path>
              <a:path w="10659745" h="701675">
                <a:moveTo>
                  <a:pt x="4461040" y="7619"/>
                </a:moveTo>
                <a:lnTo>
                  <a:pt x="4430560" y="7619"/>
                </a:lnTo>
                <a:lnTo>
                  <a:pt x="4430560" y="0"/>
                </a:lnTo>
                <a:lnTo>
                  <a:pt x="4461040" y="0"/>
                </a:lnTo>
                <a:lnTo>
                  <a:pt x="4461040" y="7619"/>
                </a:lnTo>
                <a:close/>
              </a:path>
              <a:path w="10659745" h="701675">
                <a:moveTo>
                  <a:pt x="4514380" y="7619"/>
                </a:moveTo>
                <a:lnTo>
                  <a:pt x="4483900" y="7619"/>
                </a:lnTo>
                <a:lnTo>
                  <a:pt x="4483900" y="0"/>
                </a:lnTo>
                <a:lnTo>
                  <a:pt x="4514380" y="0"/>
                </a:lnTo>
                <a:lnTo>
                  <a:pt x="4514380" y="7619"/>
                </a:lnTo>
                <a:close/>
              </a:path>
              <a:path w="10659745" h="701675">
                <a:moveTo>
                  <a:pt x="4567720" y="7619"/>
                </a:moveTo>
                <a:lnTo>
                  <a:pt x="4537240" y="7619"/>
                </a:lnTo>
                <a:lnTo>
                  <a:pt x="4537240" y="0"/>
                </a:lnTo>
                <a:lnTo>
                  <a:pt x="4567720" y="0"/>
                </a:lnTo>
                <a:lnTo>
                  <a:pt x="4567720" y="7619"/>
                </a:lnTo>
                <a:close/>
              </a:path>
              <a:path w="10659745" h="701675">
                <a:moveTo>
                  <a:pt x="4621060" y="7619"/>
                </a:moveTo>
                <a:lnTo>
                  <a:pt x="4590580" y="7619"/>
                </a:lnTo>
                <a:lnTo>
                  <a:pt x="4590580" y="0"/>
                </a:lnTo>
                <a:lnTo>
                  <a:pt x="4621060" y="0"/>
                </a:lnTo>
                <a:lnTo>
                  <a:pt x="4621060" y="7619"/>
                </a:lnTo>
                <a:close/>
              </a:path>
              <a:path w="10659745" h="701675">
                <a:moveTo>
                  <a:pt x="4674400" y="7619"/>
                </a:moveTo>
                <a:lnTo>
                  <a:pt x="4643920" y="7619"/>
                </a:lnTo>
                <a:lnTo>
                  <a:pt x="4643920" y="0"/>
                </a:lnTo>
                <a:lnTo>
                  <a:pt x="4674400" y="0"/>
                </a:lnTo>
                <a:lnTo>
                  <a:pt x="4674400" y="7619"/>
                </a:lnTo>
                <a:close/>
              </a:path>
              <a:path w="10659745" h="701675">
                <a:moveTo>
                  <a:pt x="4727740" y="7619"/>
                </a:moveTo>
                <a:lnTo>
                  <a:pt x="4697260" y="7619"/>
                </a:lnTo>
                <a:lnTo>
                  <a:pt x="4697260" y="0"/>
                </a:lnTo>
                <a:lnTo>
                  <a:pt x="4727740" y="0"/>
                </a:lnTo>
                <a:lnTo>
                  <a:pt x="4727740" y="7619"/>
                </a:lnTo>
                <a:close/>
              </a:path>
              <a:path w="10659745" h="701675">
                <a:moveTo>
                  <a:pt x="4781080" y="7619"/>
                </a:moveTo>
                <a:lnTo>
                  <a:pt x="4750600" y="7619"/>
                </a:lnTo>
                <a:lnTo>
                  <a:pt x="4750600" y="0"/>
                </a:lnTo>
                <a:lnTo>
                  <a:pt x="4781080" y="0"/>
                </a:lnTo>
                <a:lnTo>
                  <a:pt x="4781080" y="7619"/>
                </a:lnTo>
                <a:close/>
              </a:path>
              <a:path w="10659745" h="701675">
                <a:moveTo>
                  <a:pt x="4834420" y="7619"/>
                </a:moveTo>
                <a:lnTo>
                  <a:pt x="4803940" y="7619"/>
                </a:lnTo>
                <a:lnTo>
                  <a:pt x="4803940" y="0"/>
                </a:lnTo>
                <a:lnTo>
                  <a:pt x="4834420" y="0"/>
                </a:lnTo>
                <a:lnTo>
                  <a:pt x="4834420" y="7619"/>
                </a:lnTo>
                <a:close/>
              </a:path>
              <a:path w="10659745" h="701675">
                <a:moveTo>
                  <a:pt x="4887760" y="7619"/>
                </a:moveTo>
                <a:lnTo>
                  <a:pt x="4857280" y="7619"/>
                </a:lnTo>
                <a:lnTo>
                  <a:pt x="4857280" y="0"/>
                </a:lnTo>
                <a:lnTo>
                  <a:pt x="4887760" y="0"/>
                </a:lnTo>
                <a:lnTo>
                  <a:pt x="4887760" y="7619"/>
                </a:lnTo>
                <a:close/>
              </a:path>
              <a:path w="10659745" h="701675">
                <a:moveTo>
                  <a:pt x="4941100" y="7619"/>
                </a:moveTo>
                <a:lnTo>
                  <a:pt x="4910620" y="7619"/>
                </a:lnTo>
                <a:lnTo>
                  <a:pt x="4910620" y="0"/>
                </a:lnTo>
                <a:lnTo>
                  <a:pt x="4941100" y="0"/>
                </a:lnTo>
                <a:lnTo>
                  <a:pt x="4941100" y="7619"/>
                </a:lnTo>
                <a:close/>
              </a:path>
              <a:path w="10659745" h="701675">
                <a:moveTo>
                  <a:pt x="4994440" y="7619"/>
                </a:moveTo>
                <a:lnTo>
                  <a:pt x="4963960" y="7619"/>
                </a:lnTo>
                <a:lnTo>
                  <a:pt x="4963960" y="0"/>
                </a:lnTo>
                <a:lnTo>
                  <a:pt x="4994440" y="0"/>
                </a:lnTo>
                <a:lnTo>
                  <a:pt x="4994440" y="7619"/>
                </a:lnTo>
                <a:close/>
              </a:path>
              <a:path w="10659745" h="701675">
                <a:moveTo>
                  <a:pt x="5047780" y="7619"/>
                </a:moveTo>
                <a:lnTo>
                  <a:pt x="5017300" y="7619"/>
                </a:lnTo>
                <a:lnTo>
                  <a:pt x="5017300" y="0"/>
                </a:lnTo>
                <a:lnTo>
                  <a:pt x="5047780" y="0"/>
                </a:lnTo>
                <a:lnTo>
                  <a:pt x="5047780" y="7619"/>
                </a:lnTo>
                <a:close/>
              </a:path>
              <a:path w="10659745" h="701675">
                <a:moveTo>
                  <a:pt x="5101120" y="7619"/>
                </a:moveTo>
                <a:lnTo>
                  <a:pt x="5070640" y="7619"/>
                </a:lnTo>
                <a:lnTo>
                  <a:pt x="5070640" y="0"/>
                </a:lnTo>
                <a:lnTo>
                  <a:pt x="5101120" y="0"/>
                </a:lnTo>
                <a:lnTo>
                  <a:pt x="5101120" y="7619"/>
                </a:lnTo>
                <a:close/>
              </a:path>
              <a:path w="10659745" h="701675">
                <a:moveTo>
                  <a:pt x="5154460" y="7619"/>
                </a:moveTo>
                <a:lnTo>
                  <a:pt x="5123980" y="7619"/>
                </a:lnTo>
                <a:lnTo>
                  <a:pt x="5123980" y="0"/>
                </a:lnTo>
                <a:lnTo>
                  <a:pt x="5154460" y="0"/>
                </a:lnTo>
                <a:lnTo>
                  <a:pt x="5154460" y="7619"/>
                </a:lnTo>
                <a:close/>
              </a:path>
              <a:path w="10659745" h="701675">
                <a:moveTo>
                  <a:pt x="5207800" y="7619"/>
                </a:moveTo>
                <a:lnTo>
                  <a:pt x="5177320" y="7619"/>
                </a:lnTo>
                <a:lnTo>
                  <a:pt x="5177320" y="0"/>
                </a:lnTo>
                <a:lnTo>
                  <a:pt x="5207800" y="0"/>
                </a:lnTo>
                <a:lnTo>
                  <a:pt x="5207800" y="7619"/>
                </a:lnTo>
                <a:close/>
              </a:path>
              <a:path w="10659745" h="701675">
                <a:moveTo>
                  <a:pt x="5261140" y="7619"/>
                </a:moveTo>
                <a:lnTo>
                  <a:pt x="5230660" y="7619"/>
                </a:lnTo>
                <a:lnTo>
                  <a:pt x="5230660" y="0"/>
                </a:lnTo>
                <a:lnTo>
                  <a:pt x="5261140" y="0"/>
                </a:lnTo>
                <a:lnTo>
                  <a:pt x="5261140" y="7619"/>
                </a:lnTo>
                <a:close/>
              </a:path>
              <a:path w="10659745" h="701675">
                <a:moveTo>
                  <a:pt x="5314480" y="7619"/>
                </a:moveTo>
                <a:lnTo>
                  <a:pt x="5284000" y="7619"/>
                </a:lnTo>
                <a:lnTo>
                  <a:pt x="5284000" y="0"/>
                </a:lnTo>
                <a:lnTo>
                  <a:pt x="5314480" y="0"/>
                </a:lnTo>
                <a:lnTo>
                  <a:pt x="5314480" y="7619"/>
                </a:lnTo>
                <a:close/>
              </a:path>
              <a:path w="10659745" h="701675">
                <a:moveTo>
                  <a:pt x="5367820" y="7619"/>
                </a:moveTo>
                <a:lnTo>
                  <a:pt x="5337340" y="7619"/>
                </a:lnTo>
                <a:lnTo>
                  <a:pt x="5337340" y="0"/>
                </a:lnTo>
                <a:lnTo>
                  <a:pt x="5367820" y="0"/>
                </a:lnTo>
                <a:lnTo>
                  <a:pt x="5367820" y="7619"/>
                </a:lnTo>
                <a:close/>
              </a:path>
              <a:path w="10659745" h="701675">
                <a:moveTo>
                  <a:pt x="5421160" y="7619"/>
                </a:moveTo>
                <a:lnTo>
                  <a:pt x="5390680" y="7619"/>
                </a:lnTo>
                <a:lnTo>
                  <a:pt x="5390680" y="0"/>
                </a:lnTo>
                <a:lnTo>
                  <a:pt x="5421160" y="0"/>
                </a:lnTo>
                <a:lnTo>
                  <a:pt x="5421160" y="7619"/>
                </a:lnTo>
                <a:close/>
              </a:path>
              <a:path w="10659745" h="701675">
                <a:moveTo>
                  <a:pt x="5474500" y="7619"/>
                </a:moveTo>
                <a:lnTo>
                  <a:pt x="5444020" y="7619"/>
                </a:lnTo>
                <a:lnTo>
                  <a:pt x="5444020" y="0"/>
                </a:lnTo>
                <a:lnTo>
                  <a:pt x="5474500" y="0"/>
                </a:lnTo>
                <a:lnTo>
                  <a:pt x="5474500" y="7619"/>
                </a:lnTo>
                <a:close/>
              </a:path>
              <a:path w="10659745" h="701675">
                <a:moveTo>
                  <a:pt x="5527840" y="7619"/>
                </a:moveTo>
                <a:lnTo>
                  <a:pt x="5497360" y="7619"/>
                </a:lnTo>
                <a:lnTo>
                  <a:pt x="5497360" y="0"/>
                </a:lnTo>
                <a:lnTo>
                  <a:pt x="5527840" y="0"/>
                </a:lnTo>
                <a:lnTo>
                  <a:pt x="5527840" y="7619"/>
                </a:lnTo>
                <a:close/>
              </a:path>
              <a:path w="10659745" h="701675">
                <a:moveTo>
                  <a:pt x="5581180" y="7619"/>
                </a:moveTo>
                <a:lnTo>
                  <a:pt x="5550700" y="7619"/>
                </a:lnTo>
                <a:lnTo>
                  <a:pt x="5550700" y="0"/>
                </a:lnTo>
                <a:lnTo>
                  <a:pt x="5581180" y="0"/>
                </a:lnTo>
                <a:lnTo>
                  <a:pt x="5581180" y="7619"/>
                </a:lnTo>
                <a:close/>
              </a:path>
              <a:path w="10659745" h="701675">
                <a:moveTo>
                  <a:pt x="5634520" y="7619"/>
                </a:moveTo>
                <a:lnTo>
                  <a:pt x="5604040" y="7619"/>
                </a:lnTo>
                <a:lnTo>
                  <a:pt x="5604040" y="0"/>
                </a:lnTo>
                <a:lnTo>
                  <a:pt x="5634520" y="0"/>
                </a:lnTo>
                <a:lnTo>
                  <a:pt x="5634520" y="7619"/>
                </a:lnTo>
                <a:close/>
              </a:path>
              <a:path w="10659745" h="701675">
                <a:moveTo>
                  <a:pt x="5687860" y="7619"/>
                </a:moveTo>
                <a:lnTo>
                  <a:pt x="5657380" y="7619"/>
                </a:lnTo>
                <a:lnTo>
                  <a:pt x="5657380" y="0"/>
                </a:lnTo>
                <a:lnTo>
                  <a:pt x="5687860" y="0"/>
                </a:lnTo>
                <a:lnTo>
                  <a:pt x="5687860" y="7619"/>
                </a:lnTo>
                <a:close/>
              </a:path>
              <a:path w="10659745" h="701675">
                <a:moveTo>
                  <a:pt x="5741200" y="7619"/>
                </a:moveTo>
                <a:lnTo>
                  <a:pt x="5710720" y="7619"/>
                </a:lnTo>
                <a:lnTo>
                  <a:pt x="5710720" y="0"/>
                </a:lnTo>
                <a:lnTo>
                  <a:pt x="5741200" y="0"/>
                </a:lnTo>
                <a:lnTo>
                  <a:pt x="5741200" y="7619"/>
                </a:lnTo>
                <a:close/>
              </a:path>
              <a:path w="10659745" h="701675">
                <a:moveTo>
                  <a:pt x="5794540" y="7619"/>
                </a:moveTo>
                <a:lnTo>
                  <a:pt x="5764060" y="7619"/>
                </a:lnTo>
                <a:lnTo>
                  <a:pt x="5764060" y="0"/>
                </a:lnTo>
                <a:lnTo>
                  <a:pt x="5794540" y="0"/>
                </a:lnTo>
                <a:lnTo>
                  <a:pt x="5794540" y="7619"/>
                </a:lnTo>
                <a:close/>
              </a:path>
              <a:path w="10659745" h="701675">
                <a:moveTo>
                  <a:pt x="5847880" y="7619"/>
                </a:moveTo>
                <a:lnTo>
                  <a:pt x="5817400" y="7619"/>
                </a:lnTo>
                <a:lnTo>
                  <a:pt x="5817400" y="0"/>
                </a:lnTo>
                <a:lnTo>
                  <a:pt x="5847880" y="0"/>
                </a:lnTo>
                <a:lnTo>
                  <a:pt x="5847880" y="7619"/>
                </a:lnTo>
                <a:close/>
              </a:path>
              <a:path w="10659745" h="701675">
                <a:moveTo>
                  <a:pt x="5901220" y="7619"/>
                </a:moveTo>
                <a:lnTo>
                  <a:pt x="5870740" y="7619"/>
                </a:lnTo>
                <a:lnTo>
                  <a:pt x="5870740" y="0"/>
                </a:lnTo>
                <a:lnTo>
                  <a:pt x="5901220" y="0"/>
                </a:lnTo>
                <a:lnTo>
                  <a:pt x="5901220" y="7619"/>
                </a:lnTo>
                <a:close/>
              </a:path>
              <a:path w="10659745" h="701675">
                <a:moveTo>
                  <a:pt x="5954560" y="7619"/>
                </a:moveTo>
                <a:lnTo>
                  <a:pt x="5924080" y="7619"/>
                </a:lnTo>
                <a:lnTo>
                  <a:pt x="5924080" y="0"/>
                </a:lnTo>
                <a:lnTo>
                  <a:pt x="5954560" y="0"/>
                </a:lnTo>
                <a:lnTo>
                  <a:pt x="5954560" y="7619"/>
                </a:lnTo>
                <a:close/>
              </a:path>
              <a:path w="10659745" h="701675">
                <a:moveTo>
                  <a:pt x="6007900" y="7619"/>
                </a:moveTo>
                <a:lnTo>
                  <a:pt x="5977420" y="7619"/>
                </a:lnTo>
                <a:lnTo>
                  <a:pt x="5977420" y="0"/>
                </a:lnTo>
                <a:lnTo>
                  <a:pt x="6007900" y="0"/>
                </a:lnTo>
                <a:lnTo>
                  <a:pt x="6007900" y="7619"/>
                </a:lnTo>
                <a:close/>
              </a:path>
              <a:path w="10659745" h="701675">
                <a:moveTo>
                  <a:pt x="6061240" y="7619"/>
                </a:moveTo>
                <a:lnTo>
                  <a:pt x="6030760" y="7619"/>
                </a:lnTo>
                <a:lnTo>
                  <a:pt x="6030760" y="0"/>
                </a:lnTo>
                <a:lnTo>
                  <a:pt x="6061240" y="0"/>
                </a:lnTo>
                <a:lnTo>
                  <a:pt x="6061240" y="7619"/>
                </a:lnTo>
                <a:close/>
              </a:path>
              <a:path w="10659745" h="701675">
                <a:moveTo>
                  <a:pt x="6114580" y="7619"/>
                </a:moveTo>
                <a:lnTo>
                  <a:pt x="6084100" y="7619"/>
                </a:lnTo>
                <a:lnTo>
                  <a:pt x="6084100" y="0"/>
                </a:lnTo>
                <a:lnTo>
                  <a:pt x="6114580" y="0"/>
                </a:lnTo>
                <a:lnTo>
                  <a:pt x="6114580" y="7619"/>
                </a:lnTo>
                <a:close/>
              </a:path>
              <a:path w="10659745" h="701675">
                <a:moveTo>
                  <a:pt x="6167920" y="7619"/>
                </a:moveTo>
                <a:lnTo>
                  <a:pt x="6137440" y="7619"/>
                </a:lnTo>
                <a:lnTo>
                  <a:pt x="6137440" y="0"/>
                </a:lnTo>
                <a:lnTo>
                  <a:pt x="6167920" y="0"/>
                </a:lnTo>
                <a:lnTo>
                  <a:pt x="6167920" y="7619"/>
                </a:lnTo>
                <a:close/>
              </a:path>
              <a:path w="10659745" h="701675">
                <a:moveTo>
                  <a:pt x="6221260" y="7619"/>
                </a:moveTo>
                <a:lnTo>
                  <a:pt x="6190780" y="7619"/>
                </a:lnTo>
                <a:lnTo>
                  <a:pt x="6190780" y="0"/>
                </a:lnTo>
                <a:lnTo>
                  <a:pt x="6221260" y="0"/>
                </a:lnTo>
                <a:lnTo>
                  <a:pt x="6221260" y="7619"/>
                </a:lnTo>
                <a:close/>
              </a:path>
              <a:path w="10659745" h="701675">
                <a:moveTo>
                  <a:pt x="6274600" y="7619"/>
                </a:moveTo>
                <a:lnTo>
                  <a:pt x="6244120" y="7619"/>
                </a:lnTo>
                <a:lnTo>
                  <a:pt x="6244120" y="0"/>
                </a:lnTo>
                <a:lnTo>
                  <a:pt x="6274600" y="0"/>
                </a:lnTo>
                <a:lnTo>
                  <a:pt x="6274600" y="7619"/>
                </a:lnTo>
                <a:close/>
              </a:path>
              <a:path w="10659745" h="701675">
                <a:moveTo>
                  <a:pt x="6327940" y="7619"/>
                </a:moveTo>
                <a:lnTo>
                  <a:pt x="6297460" y="7619"/>
                </a:lnTo>
                <a:lnTo>
                  <a:pt x="6297460" y="0"/>
                </a:lnTo>
                <a:lnTo>
                  <a:pt x="6327940" y="0"/>
                </a:lnTo>
                <a:lnTo>
                  <a:pt x="6327940" y="7619"/>
                </a:lnTo>
                <a:close/>
              </a:path>
              <a:path w="10659745" h="701675">
                <a:moveTo>
                  <a:pt x="6381280" y="7619"/>
                </a:moveTo>
                <a:lnTo>
                  <a:pt x="6350800" y="7619"/>
                </a:lnTo>
                <a:lnTo>
                  <a:pt x="6350800" y="0"/>
                </a:lnTo>
                <a:lnTo>
                  <a:pt x="6381280" y="0"/>
                </a:lnTo>
                <a:lnTo>
                  <a:pt x="6381280" y="7619"/>
                </a:lnTo>
                <a:close/>
              </a:path>
              <a:path w="10659745" h="701675">
                <a:moveTo>
                  <a:pt x="6434620" y="7619"/>
                </a:moveTo>
                <a:lnTo>
                  <a:pt x="6404140" y="7619"/>
                </a:lnTo>
                <a:lnTo>
                  <a:pt x="6404140" y="0"/>
                </a:lnTo>
                <a:lnTo>
                  <a:pt x="6434620" y="0"/>
                </a:lnTo>
                <a:lnTo>
                  <a:pt x="6434620" y="7619"/>
                </a:lnTo>
                <a:close/>
              </a:path>
              <a:path w="10659745" h="701675">
                <a:moveTo>
                  <a:pt x="6487960" y="7619"/>
                </a:moveTo>
                <a:lnTo>
                  <a:pt x="6457480" y="7619"/>
                </a:lnTo>
                <a:lnTo>
                  <a:pt x="6457480" y="0"/>
                </a:lnTo>
                <a:lnTo>
                  <a:pt x="6487960" y="0"/>
                </a:lnTo>
                <a:lnTo>
                  <a:pt x="6487960" y="7619"/>
                </a:lnTo>
                <a:close/>
              </a:path>
              <a:path w="10659745" h="701675">
                <a:moveTo>
                  <a:pt x="6541300" y="7619"/>
                </a:moveTo>
                <a:lnTo>
                  <a:pt x="6510820" y="7619"/>
                </a:lnTo>
                <a:lnTo>
                  <a:pt x="6510820" y="0"/>
                </a:lnTo>
                <a:lnTo>
                  <a:pt x="6541300" y="0"/>
                </a:lnTo>
                <a:lnTo>
                  <a:pt x="6541300" y="7619"/>
                </a:lnTo>
                <a:close/>
              </a:path>
              <a:path w="10659745" h="701675">
                <a:moveTo>
                  <a:pt x="6594640" y="7619"/>
                </a:moveTo>
                <a:lnTo>
                  <a:pt x="6564160" y="7619"/>
                </a:lnTo>
                <a:lnTo>
                  <a:pt x="6564160" y="0"/>
                </a:lnTo>
                <a:lnTo>
                  <a:pt x="6594640" y="0"/>
                </a:lnTo>
                <a:lnTo>
                  <a:pt x="6594640" y="7619"/>
                </a:lnTo>
                <a:close/>
              </a:path>
              <a:path w="10659745" h="701675">
                <a:moveTo>
                  <a:pt x="6647980" y="7619"/>
                </a:moveTo>
                <a:lnTo>
                  <a:pt x="6617500" y="7619"/>
                </a:lnTo>
                <a:lnTo>
                  <a:pt x="6617500" y="0"/>
                </a:lnTo>
                <a:lnTo>
                  <a:pt x="6647980" y="0"/>
                </a:lnTo>
                <a:lnTo>
                  <a:pt x="6647980" y="7619"/>
                </a:lnTo>
                <a:close/>
              </a:path>
              <a:path w="10659745" h="701675">
                <a:moveTo>
                  <a:pt x="6701320" y="7619"/>
                </a:moveTo>
                <a:lnTo>
                  <a:pt x="6670840" y="7619"/>
                </a:lnTo>
                <a:lnTo>
                  <a:pt x="6670840" y="0"/>
                </a:lnTo>
                <a:lnTo>
                  <a:pt x="6701320" y="0"/>
                </a:lnTo>
                <a:lnTo>
                  <a:pt x="6701320" y="7619"/>
                </a:lnTo>
                <a:close/>
              </a:path>
              <a:path w="10659745" h="701675">
                <a:moveTo>
                  <a:pt x="6754660" y="7619"/>
                </a:moveTo>
                <a:lnTo>
                  <a:pt x="6724180" y="7619"/>
                </a:lnTo>
                <a:lnTo>
                  <a:pt x="6724180" y="0"/>
                </a:lnTo>
                <a:lnTo>
                  <a:pt x="6754660" y="0"/>
                </a:lnTo>
                <a:lnTo>
                  <a:pt x="6754660" y="7619"/>
                </a:lnTo>
                <a:close/>
              </a:path>
              <a:path w="10659745" h="701675">
                <a:moveTo>
                  <a:pt x="6808000" y="7619"/>
                </a:moveTo>
                <a:lnTo>
                  <a:pt x="6777520" y="7619"/>
                </a:lnTo>
                <a:lnTo>
                  <a:pt x="6777520" y="0"/>
                </a:lnTo>
                <a:lnTo>
                  <a:pt x="6808000" y="0"/>
                </a:lnTo>
                <a:lnTo>
                  <a:pt x="6808000" y="7619"/>
                </a:lnTo>
                <a:close/>
              </a:path>
              <a:path w="10659745" h="701675">
                <a:moveTo>
                  <a:pt x="6861340" y="7619"/>
                </a:moveTo>
                <a:lnTo>
                  <a:pt x="6830860" y="7619"/>
                </a:lnTo>
                <a:lnTo>
                  <a:pt x="6830860" y="0"/>
                </a:lnTo>
                <a:lnTo>
                  <a:pt x="6861340" y="0"/>
                </a:lnTo>
                <a:lnTo>
                  <a:pt x="6861340" y="7619"/>
                </a:lnTo>
                <a:close/>
              </a:path>
              <a:path w="10659745" h="701675">
                <a:moveTo>
                  <a:pt x="6914680" y="7619"/>
                </a:moveTo>
                <a:lnTo>
                  <a:pt x="6884200" y="7619"/>
                </a:lnTo>
                <a:lnTo>
                  <a:pt x="6884200" y="0"/>
                </a:lnTo>
                <a:lnTo>
                  <a:pt x="6914680" y="0"/>
                </a:lnTo>
                <a:lnTo>
                  <a:pt x="6914680" y="7619"/>
                </a:lnTo>
                <a:close/>
              </a:path>
              <a:path w="10659745" h="701675">
                <a:moveTo>
                  <a:pt x="6968020" y="7619"/>
                </a:moveTo>
                <a:lnTo>
                  <a:pt x="6937540" y="7619"/>
                </a:lnTo>
                <a:lnTo>
                  <a:pt x="6937540" y="0"/>
                </a:lnTo>
                <a:lnTo>
                  <a:pt x="6968020" y="0"/>
                </a:lnTo>
                <a:lnTo>
                  <a:pt x="6968020" y="7619"/>
                </a:lnTo>
                <a:close/>
              </a:path>
              <a:path w="10659745" h="701675">
                <a:moveTo>
                  <a:pt x="7021360" y="7619"/>
                </a:moveTo>
                <a:lnTo>
                  <a:pt x="6990880" y="7619"/>
                </a:lnTo>
                <a:lnTo>
                  <a:pt x="6990880" y="0"/>
                </a:lnTo>
                <a:lnTo>
                  <a:pt x="7021360" y="0"/>
                </a:lnTo>
                <a:lnTo>
                  <a:pt x="7021360" y="7619"/>
                </a:lnTo>
                <a:close/>
              </a:path>
              <a:path w="10659745" h="701675">
                <a:moveTo>
                  <a:pt x="7074700" y="7619"/>
                </a:moveTo>
                <a:lnTo>
                  <a:pt x="7044220" y="7619"/>
                </a:lnTo>
                <a:lnTo>
                  <a:pt x="7044220" y="0"/>
                </a:lnTo>
                <a:lnTo>
                  <a:pt x="7074700" y="0"/>
                </a:lnTo>
                <a:lnTo>
                  <a:pt x="7074700" y="7619"/>
                </a:lnTo>
                <a:close/>
              </a:path>
              <a:path w="10659745" h="701675">
                <a:moveTo>
                  <a:pt x="7128040" y="7619"/>
                </a:moveTo>
                <a:lnTo>
                  <a:pt x="7097560" y="7619"/>
                </a:lnTo>
                <a:lnTo>
                  <a:pt x="7097560" y="0"/>
                </a:lnTo>
                <a:lnTo>
                  <a:pt x="7128040" y="0"/>
                </a:lnTo>
                <a:lnTo>
                  <a:pt x="7128040" y="7619"/>
                </a:lnTo>
                <a:close/>
              </a:path>
              <a:path w="10659745" h="701675">
                <a:moveTo>
                  <a:pt x="7181380" y="7619"/>
                </a:moveTo>
                <a:lnTo>
                  <a:pt x="7150900" y="7619"/>
                </a:lnTo>
                <a:lnTo>
                  <a:pt x="7150900" y="0"/>
                </a:lnTo>
                <a:lnTo>
                  <a:pt x="7181380" y="0"/>
                </a:lnTo>
                <a:lnTo>
                  <a:pt x="7181380" y="7619"/>
                </a:lnTo>
                <a:close/>
              </a:path>
              <a:path w="10659745" h="701675">
                <a:moveTo>
                  <a:pt x="7234720" y="7619"/>
                </a:moveTo>
                <a:lnTo>
                  <a:pt x="7204240" y="7619"/>
                </a:lnTo>
                <a:lnTo>
                  <a:pt x="7204240" y="0"/>
                </a:lnTo>
                <a:lnTo>
                  <a:pt x="7234720" y="0"/>
                </a:lnTo>
                <a:lnTo>
                  <a:pt x="7234720" y="7619"/>
                </a:lnTo>
                <a:close/>
              </a:path>
              <a:path w="10659745" h="701675">
                <a:moveTo>
                  <a:pt x="7288060" y="7619"/>
                </a:moveTo>
                <a:lnTo>
                  <a:pt x="7257580" y="7619"/>
                </a:lnTo>
                <a:lnTo>
                  <a:pt x="7257580" y="0"/>
                </a:lnTo>
                <a:lnTo>
                  <a:pt x="7288060" y="0"/>
                </a:lnTo>
                <a:lnTo>
                  <a:pt x="7288060" y="7619"/>
                </a:lnTo>
                <a:close/>
              </a:path>
              <a:path w="10659745" h="701675">
                <a:moveTo>
                  <a:pt x="7341400" y="7619"/>
                </a:moveTo>
                <a:lnTo>
                  <a:pt x="7310920" y="7619"/>
                </a:lnTo>
                <a:lnTo>
                  <a:pt x="7310920" y="0"/>
                </a:lnTo>
                <a:lnTo>
                  <a:pt x="7341400" y="0"/>
                </a:lnTo>
                <a:lnTo>
                  <a:pt x="7341400" y="7619"/>
                </a:lnTo>
                <a:close/>
              </a:path>
              <a:path w="10659745" h="701675">
                <a:moveTo>
                  <a:pt x="7394740" y="7619"/>
                </a:moveTo>
                <a:lnTo>
                  <a:pt x="7364260" y="7619"/>
                </a:lnTo>
                <a:lnTo>
                  <a:pt x="7364260" y="0"/>
                </a:lnTo>
                <a:lnTo>
                  <a:pt x="7394740" y="0"/>
                </a:lnTo>
                <a:lnTo>
                  <a:pt x="7394740" y="7619"/>
                </a:lnTo>
                <a:close/>
              </a:path>
              <a:path w="10659745" h="701675">
                <a:moveTo>
                  <a:pt x="7448080" y="7619"/>
                </a:moveTo>
                <a:lnTo>
                  <a:pt x="7417600" y="7619"/>
                </a:lnTo>
                <a:lnTo>
                  <a:pt x="7417600" y="0"/>
                </a:lnTo>
                <a:lnTo>
                  <a:pt x="7448080" y="0"/>
                </a:lnTo>
                <a:lnTo>
                  <a:pt x="7448080" y="7619"/>
                </a:lnTo>
                <a:close/>
              </a:path>
              <a:path w="10659745" h="701675">
                <a:moveTo>
                  <a:pt x="7501420" y="7619"/>
                </a:moveTo>
                <a:lnTo>
                  <a:pt x="7470940" y="7619"/>
                </a:lnTo>
                <a:lnTo>
                  <a:pt x="7470940" y="0"/>
                </a:lnTo>
                <a:lnTo>
                  <a:pt x="7501420" y="0"/>
                </a:lnTo>
                <a:lnTo>
                  <a:pt x="7501420" y="7619"/>
                </a:lnTo>
                <a:close/>
              </a:path>
              <a:path w="10659745" h="701675">
                <a:moveTo>
                  <a:pt x="7554760" y="7619"/>
                </a:moveTo>
                <a:lnTo>
                  <a:pt x="7524280" y="7619"/>
                </a:lnTo>
                <a:lnTo>
                  <a:pt x="7524280" y="0"/>
                </a:lnTo>
                <a:lnTo>
                  <a:pt x="7554760" y="0"/>
                </a:lnTo>
                <a:lnTo>
                  <a:pt x="7554760" y="7619"/>
                </a:lnTo>
                <a:close/>
              </a:path>
              <a:path w="10659745" h="701675">
                <a:moveTo>
                  <a:pt x="7608100" y="7619"/>
                </a:moveTo>
                <a:lnTo>
                  <a:pt x="7577620" y="7619"/>
                </a:lnTo>
                <a:lnTo>
                  <a:pt x="7577620" y="0"/>
                </a:lnTo>
                <a:lnTo>
                  <a:pt x="7608100" y="0"/>
                </a:lnTo>
                <a:lnTo>
                  <a:pt x="7608100" y="7619"/>
                </a:lnTo>
                <a:close/>
              </a:path>
              <a:path w="10659745" h="701675">
                <a:moveTo>
                  <a:pt x="7661440" y="7619"/>
                </a:moveTo>
                <a:lnTo>
                  <a:pt x="7630960" y="7619"/>
                </a:lnTo>
                <a:lnTo>
                  <a:pt x="7630960" y="0"/>
                </a:lnTo>
                <a:lnTo>
                  <a:pt x="7661440" y="0"/>
                </a:lnTo>
                <a:lnTo>
                  <a:pt x="7661440" y="7619"/>
                </a:lnTo>
                <a:close/>
              </a:path>
              <a:path w="10659745" h="701675">
                <a:moveTo>
                  <a:pt x="7714780" y="7619"/>
                </a:moveTo>
                <a:lnTo>
                  <a:pt x="7684300" y="7619"/>
                </a:lnTo>
                <a:lnTo>
                  <a:pt x="7684300" y="0"/>
                </a:lnTo>
                <a:lnTo>
                  <a:pt x="7714780" y="0"/>
                </a:lnTo>
                <a:lnTo>
                  <a:pt x="7714780" y="7619"/>
                </a:lnTo>
                <a:close/>
              </a:path>
              <a:path w="10659745" h="701675">
                <a:moveTo>
                  <a:pt x="7768120" y="7619"/>
                </a:moveTo>
                <a:lnTo>
                  <a:pt x="7737640" y="7619"/>
                </a:lnTo>
                <a:lnTo>
                  <a:pt x="7737640" y="0"/>
                </a:lnTo>
                <a:lnTo>
                  <a:pt x="7768120" y="0"/>
                </a:lnTo>
                <a:lnTo>
                  <a:pt x="7768120" y="7619"/>
                </a:lnTo>
                <a:close/>
              </a:path>
              <a:path w="10659745" h="701675">
                <a:moveTo>
                  <a:pt x="7821460" y="7619"/>
                </a:moveTo>
                <a:lnTo>
                  <a:pt x="7790980" y="7619"/>
                </a:lnTo>
                <a:lnTo>
                  <a:pt x="7790980" y="0"/>
                </a:lnTo>
                <a:lnTo>
                  <a:pt x="7821460" y="0"/>
                </a:lnTo>
                <a:lnTo>
                  <a:pt x="7821460" y="7619"/>
                </a:lnTo>
                <a:close/>
              </a:path>
              <a:path w="10659745" h="701675">
                <a:moveTo>
                  <a:pt x="7874800" y="7619"/>
                </a:moveTo>
                <a:lnTo>
                  <a:pt x="7844320" y="7619"/>
                </a:lnTo>
                <a:lnTo>
                  <a:pt x="7844320" y="0"/>
                </a:lnTo>
                <a:lnTo>
                  <a:pt x="7874800" y="0"/>
                </a:lnTo>
                <a:lnTo>
                  <a:pt x="7874800" y="7619"/>
                </a:lnTo>
                <a:close/>
              </a:path>
              <a:path w="10659745" h="701675">
                <a:moveTo>
                  <a:pt x="7928140" y="7619"/>
                </a:moveTo>
                <a:lnTo>
                  <a:pt x="7897660" y="7619"/>
                </a:lnTo>
                <a:lnTo>
                  <a:pt x="7897660" y="0"/>
                </a:lnTo>
                <a:lnTo>
                  <a:pt x="7928140" y="0"/>
                </a:lnTo>
                <a:lnTo>
                  <a:pt x="7928140" y="7619"/>
                </a:lnTo>
                <a:close/>
              </a:path>
              <a:path w="10659745" h="701675">
                <a:moveTo>
                  <a:pt x="7981480" y="7619"/>
                </a:moveTo>
                <a:lnTo>
                  <a:pt x="7951000" y="7619"/>
                </a:lnTo>
                <a:lnTo>
                  <a:pt x="7951000" y="0"/>
                </a:lnTo>
                <a:lnTo>
                  <a:pt x="7981480" y="0"/>
                </a:lnTo>
                <a:lnTo>
                  <a:pt x="7981480" y="7619"/>
                </a:lnTo>
                <a:close/>
              </a:path>
              <a:path w="10659745" h="701675">
                <a:moveTo>
                  <a:pt x="8034820" y="7619"/>
                </a:moveTo>
                <a:lnTo>
                  <a:pt x="8004340" y="7619"/>
                </a:lnTo>
                <a:lnTo>
                  <a:pt x="8004340" y="0"/>
                </a:lnTo>
                <a:lnTo>
                  <a:pt x="8034820" y="0"/>
                </a:lnTo>
                <a:lnTo>
                  <a:pt x="8034820" y="7619"/>
                </a:lnTo>
                <a:close/>
              </a:path>
              <a:path w="10659745" h="701675">
                <a:moveTo>
                  <a:pt x="8088160" y="7619"/>
                </a:moveTo>
                <a:lnTo>
                  <a:pt x="8057680" y="7619"/>
                </a:lnTo>
                <a:lnTo>
                  <a:pt x="8057680" y="0"/>
                </a:lnTo>
                <a:lnTo>
                  <a:pt x="8088160" y="0"/>
                </a:lnTo>
                <a:lnTo>
                  <a:pt x="8088160" y="7619"/>
                </a:lnTo>
                <a:close/>
              </a:path>
              <a:path w="10659745" h="701675">
                <a:moveTo>
                  <a:pt x="8141500" y="7619"/>
                </a:moveTo>
                <a:lnTo>
                  <a:pt x="8111020" y="7619"/>
                </a:lnTo>
                <a:lnTo>
                  <a:pt x="8111020" y="0"/>
                </a:lnTo>
                <a:lnTo>
                  <a:pt x="8141500" y="0"/>
                </a:lnTo>
                <a:lnTo>
                  <a:pt x="8141500" y="7619"/>
                </a:lnTo>
                <a:close/>
              </a:path>
              <a:path w="10659745" h="701675">
                <a:moveTo>
                  <a:pt x="8194840" y="7619"/>
                </a:moveTo>
                <a:lnTo>
                  <a:pt x="8164360" y="7619"/>
                </a:lnTo>
                <a:lnTo>
                  <a:pt x="8164360" y="0"/>
                </a:lnTo>
                <a:lnTo>
                  <a:pt x="8194840" y="0"/>
                </a:lnTo>
                <a:lnTo>
                  <a:pt x="8194840" y="7619"/>
                </a:lnTo>
                <a:close/>
              </a:path>
              <a:path w="10659745" h="701675">
                <a:moveTo>
                  <a:pt x="8248180" y="7619"/>
                </a:moveTo>
                <a:lnTo>
                  <a:pt x="8217700" y="7619"/>
                </a:lnTo>
                <a:lnTo>
                  <a:pt x="8217700" y="0"/>
                </a:lnTo>
                <a:lnTo>
                  <a:pt x="8248180" y="0"/>
                </a:lnTo>
                <a:lnTo>
                  <a:pt x="8248180" y="7619"/>
                </a:lnTo>
                <a:close/>
              </a:path>
              <a:path w="10659745" h="701675">
                <a:moveTo>
                  <a:pt x="8301520" y="7619"/>
                </a:moveTo>
                <a:lnTo>
                  <a:pt x="8271040" y="7619"/>
                </a:lnTo>
                <a:lnTo>
                  <a:pt x="8271040" y="0"/>
                </a:lnTo>
                <a:lnTo>
                  <a:pt x="8301520" y="0"/>
                </a:lnTo>
                <a:lnTo>
                  <a:pt x="8301520" y="7619"/>
                </a:lnTo>
                <a:close/>
              </a:path>
              <a:path w="10659745" h="701675">
                <a:moveTo>
                  <a:pt x="8354860" y="7619"/>
                </a:moveTo>
                <a:lnTo>
                  <a:pt x="8324380" y="7619"/>
                </a:lnTo>
                <a:lnTo>
                  <a:pt x="8324380" y="0"/>
                </a:lnTo>
                <a:lnTo>
                  <a:pt x="8354860" y="0"/>
                </a:lnTo>
                <a:lnTo>
                  <a:pt x="8354860" y="7619"/>
                </a:lnTo>
                <a:close/>
              </a:path>
              <a:path w="10659745" h="701675">
                <a:moveTo>
                  <a:pt x="8408200" y="7619"/>
                </a:moveTo>
                <a:lnTo>
                  <a:pt x="8377720" y="7619"/>
                </a:lnTo>
                <a:lnTo>
                  <a:pt x="8377720" y="0"/>
                </a:lnTo>
                <a:lnTo>
                  <a:pt x="8408200" y="0"/>
                </a:lnTo>
                <a:lnTo>
                  <a:pt x="8408200" y="7619"/>
                </a:lnTo>
                <a:close/>
              </a:path>
              <a:path w="10659745" h="701675">
                <a:moveTo>
                  <a:pt x="8461540" y="7619"/>
                </a:moveTo>
                <a:lnTo>
                  <a:pt x="8431060" y="7619"/>
                </a:lnTo>
                <a:lnTo>
                  <a:pt x="8431060" y="0"/>
                </a:lnTo>
                <a:lnTo>
                  <a:pt x="8461540" y="0"/>
                </a:lnTo>
                <a:lnTo>
                  <a:pt x="8461540" y="7619"/>
                </a:lnTo>
                <a:close/>
              </a:path>
              <a:path w="10659745" h="701675">
                <a:moveTo>
                  <a:pt x="8514880" y="7619"/>
                </a:moveTo>
                <a:lnTo>
                  <a:pt x="8484400" y="7619"/>
                </a:lnTo>
                <a:lnTo>
                  <a:pt x="8484400" y="0"/>
                </a:lnTo>
                <a:lnTo>
                  <a:pt x="8514880" y="0"/>
                </a:lnTo>
                <a:lnTo>
                  <a:pt x="8514880" y="7619"/>
                </a:lnTo>
                <a:close/>
              </a:path>
              <a:path w="10659745" h="701675">
                <a:moveTo>
                  <a:pt x="8568220" y="7619"/>
                </a:moveTo>
                <a:lnTo>
                  <a:pt x="8537740" y="7619"/>
                </a:lnTo>
                <a:lnTo>
                  <a:pt x="8537740" y="0"/>
                </a:lnTo>
                <a:lnTo>
                  <a:pt x="8568220" y="0"/>
                </a:lnTo>
                <a:lnTo>
                  <a:pt x="8568220" y="7619"/>
                </a:lnTo>
                <a:close/>
              </a:path>
              <a:path w="10659745" h="701675">
                <a:moveTo>
                  <a:pt x="8621560" y="7619"/>
                </a:moveTo>
                <a:lnTo>
                  <a:pt x="8591080" y="7619"/>
                </a:lnTo>
                <a:lnTo>
                  <a:pt x="8591080" y="0"/>
                </a:lnTo>
                <a:lnTo>
                  <a:pt x="8621560" y="0"/>
                </a:lnTo>
                <a:lnTo>
                  <a:pt x="8621560" y="7619"/>
                </a:lnTo>
                <a:close/>
              </a:path>
              <a:path w="10659745" h="701675">
                <a:moveTo>
                  <a:pt x="8674900" y="7619"/>
                </a:moveTo>
                <a:lnTo>
                  <a:pt x="8644420" y="7619"/>
                </a:lnTo>
                <a:lnTo>
                  <a:pt x="8644420" y="0"/>
                </a:lnTo>
                <a:lnTo>
                  <a:pt x="8674900" y="0"/>
                </a:lnTo>
                <a:lnTo>
                  <a:pt x="8674900" y="7619"/>
                </a:lnTo>
                <a:close/>
              </a:path>
              <a:path w="10659745" h="701675">
                <a:moveTo>
                  <a:pt x="8728240" y="7619"/>
                </a:moveTo>
                <a:lnTo>
                  <a:pt x="8697760" y="7619"/>
                </a:lnTo>
                <a:lnTo>
                  <a:pt x="8697760" y="0"/>
                </a:lnTo>
                <a:lnTo>
                  <a:pt x="8728240" y="0"/>
                </a:lnTo>
                <a:lnTo>
                  <a:pt x="8728240" y="7619"/>
                </a:lnTo>
                <a:close/>
              </a:path>
              <a:path w="10659745" h="701675">
                <a:moveTo>
                  <a:pt x="8781580" y="7619"/>
                </a:moveTo>
                <a:lnTo>
                  <a:pt x="8751100" y="7619"/>
                </a:lnTo>
                <a:lnTo>
                  <a:pt x="8751100" y="0"/>
                </a:lnTo>
                <a:lnTo>
                  <a:pt x="8781580" y="0"/>
                </a:lnTo>
                <a:lnTo>
                  <a:pt x="8781580" y="7619"/>
                </a:lnTo>
                <a:close/>
              </a:path>
              <a:path w="10659745" h="701675">
                <a:moveTo>
                  <a:pt x="8834920" y="7619"/>
                </a:moveTo>
                <a:lnTo>
                  <a:pt x="8804440" y="7619"/>
                </a:lnTo>
                <a:lnTo>
                  <a:pt x="8804440" y="0"/>
                </a:lnTo>
                <a:lnTo>
                  <a:pt x="8834920" y="0"/>
                </a:lnTo>
                <a:lnTo>
                  <a:pt x="8834920" y="7619"/>
                </a:lnTo>
                <a:close/>
              </a:path>
              <a:path w="10659745" h="701675">
                <a:moveTo>
                  <a:pt x="8888260" y="7619"/>
                </a:moveTo>
                <a:lnTo>
                  <a:pt x="8857780" y="7619"/>
                </a:lnTo>
                <a:lnTo>
                  <a:pt x="8857780" y="0"/>
                </a:lnTo>
                <a:lnTo>
                  <a:pt x="8888260" y="0"/>
                </a:lnTo>
                <a:lnTo>
                  <a:pt x="8888260" y="7619"/>
                </a:lnTo>
                <a:close/>
              </a:path>
              <a:path w="10659745" h="701675">
                <a:moveTo>
                  <a:pt x="8941600" y="7619"/>
                </a:moveTo>
                <a:lnTo>
                  <a:pt x="8911120" y="7619"/>
                </a:lnTo>
                <a:lnTo>
                  <a:pt x="8911120" y="0"/>
                </a:lnTo>
                <a:lnTo>
                  <a:pt x="8941600" y="0"/>
                </a:lnTo>
                <a:lnTo>
                  <a:pt x="8941600" y="7619"/>
                </a:lnTo>
                <a:close/>
              </a:path>
              <a:path w="10659745" h="701675">
                <a:moveTo>
                  <a:pt x="8994940" y="7619"/>
                </a:moveTo>
                <a:lnTo>
                  <a:pt x="8964460" y="7619"/>
                </a:lnTo>
                <a:lnTo>
                  <a:pt x="8964460" y="0"/>
                </a:lnTo>
                <a:lnTo>
                  <a:pt x="8994940" y="0"/>
                </a:lnTo>
                <a:lnTo>
                  <a:pt x="8994940" y="7619"/>
                </a:lnTo>
                <a:close/>
              </a:path>
              <a:path w="10659745" h="701675">
                <a:moveTo>
                  <a:pt x="9048280" y="7619"/>
                </a:moveTo>
                <a:lnTo>
                  <a:pt x="9017800" y="7619"/>
                </a:lnTo>
                <a:lnTo>
                  <a:pt x="9017800" y="0"/>
                </a:lnTo>
                <a:lnTo>
                  <a:pt x="9048280" y="0"/>
                </a:lnTo>
                <a:lnTo>
                  <a:pt x="9048280" y="7619"/>
                </a:lnTo>
                <a:close/>
              </a:path>
              <a:path w="10659745" h="701675">
                <a:moveTo>
                  <a:pt x="9101620" y="7619"/>
                </a:moveTo>
                <a:lnTo>
                  <a:pt x="9071140" y="7619"/>
                </a:lnTo>
                <a:lnTo>
                  <a:pt x="9071140" y="0"/>
                </a:lnTo>
                <a:lnTo>
                  <a:pt x="9101620" y="0"/>
                </a:lnTo>
                <a:lnTo>
                  <a:pt x="9101620" y="7619"/>
                </a:lnTo>
                <a:close/>
              </a:path>
              <a:path w="10659745" h="701675">
                <a:moveTo>
                  <a:pt x="9154960" y="7619"/>
                </a:moveTo>
                <a:lnTo>
                  <a:pt x="9124480" y="7619"/>
                </a:lnTo>
                <a:lnTo>
                  <a:pt x="9124480" y="0"/>
                </a:lnTo>
                <a:lnTo>
                  <a:pt x="9154960" y="0"/>
                </a:lnTo>
                <a:lnTo>
                  <a:pt x="9154960" y="7619"/>
                </a:lnTo>
                <a:close/>
              </a:path>
              <a:path w="10659745" h="701675">
                <a:moveTo>
                  <a:pt x="9208300" y="7619"/>
                </a:moveTo>
                <a:lnTo>
                  <a:pt x="9177820" y="7619"/>
                </a:lnTo>
                <a:lnTo>
                  <a:pt x="9177820" y="0"/>
                </a:lnTo>
                <a:lnTo>
                  <a:pt x="9208300" y="0"/>
                </a:lnTo>
                <a:lnTo>
                  <a:pt x="9208300" y="7619"/>
                </a:lnTo>
                <a:close/>
              </a:path>
              <a:path w="10659745" h="701675">
                <a:moveTo>
                  <a:pt x="9261640" y="7619"/>
                </a:moveTo>
                <a:lnTo>
                  <a:pt x="9231160" y="7619"/>
                </a:lnTo>
                <a:lnTo>
                  <a:pt x="9231160" y="0"/>
                </a:lnTo>
                <a:lnTo>
                  <a:pt x="9261640" y="0"/>
                </a:lnTo>
                <a:lnTo>
                  <a:pt x="9261640" y="7619"/>
                </a:lnTo>
                <a:close/>
              </a:path>
              <a:path w="10659745" h="701675">
                <a:moveTo>
                  <a:pt x="9314980" y="7619"/>
                </a:moveTo>
                <a:lnTo>
                  <a:pt x="9284500" y="7619"/>
                </a:lnTo>
                <a:lnTo>
                  <a:pt x="9284500" y="0"/>
                </a:lnTo>
                <a:lnTo>
                  <a:pt x="9314980" y="0"/>
                </a:lnTo>
                <a:lnTo>
                  <a:pt x="9314980" y="7619"/>
                </a:lnTo>
                <a:close/>
              </a:path>
              <a:path w="10659745" h="701675">
                <a:moveTo>
                  <a:pt x="9368320" y="7619"/>
                </a:moveTo>
                <a:lnTo>
                  <a:pt x="9337840" y="7619"/>
                </a:lnTo>
                <a:lnTo>
                  <a:pt x="9337840" y="0"/>
                </a:lnTo>
                <a:lnTo>
                  <a:pt x="9368320" y="0"/>
                </a:lnTo>
                <a:lnTo>
                  <a:pt x="9368320" y="7619"/>
                </a:lnTo>
                <a:close/>
              </a:path>
              <a:path w="10659745" h="701675">
                <a:moveTo>
                  <a:pt x="9421660" y="7619"/>
                </a:moveTo>
                <a:lnTo>
                  <a:pt x="9391180" y="7619"/>
                </a:lnTo>
                <a:lnTo>
                  <a:pt x="9391180" y="0"/>
                </a:lnTo>
                <a:lnTo>
                  <a:pt x="9421660" y="0"/>
                </a:lnTo>
                <a:lnTo>
                  <a:pt x="9421660" y="7619"/>
                </a:lnTo>
                <a:close/>
              </a:path>
              <a:path w="10659745" h="701675">
                <a:moveTo>
                  <a:pt x="9475000" y="7619"/>
                </a:moveTo>
                <a:lnTo>
                  <a:pt x="9444520" y="7619"/>
                </a:lnTo>
                <a:lnTo>
                  <a:pt x="9444520" y="0"/>
                </a:lnTo>
                <a:lnTo>
                  <a:pt x="9475000" y="0"/>
                </a:lnTo>
                <a:lnTo>
                  <a:pt x="9475000" y="7619"/>
                </a:lnTo>
                <a:close/>
              </a:path>
              <a:path w="10659745" h="701675">
                <a:moveTo>
                  <a:pt x="9528340" y="7619"/>
                </a:moveTo>
                <a:lnTo>
                  <a:pt x="9497860" y="7619"/>
                </a:lnTo>
                <a:lnTo>
                  <a:pt x="9497860" y="0"/>
                </a:lnTo>
                <a:lnTo>
                  <a:pt x="9528340" y="0"/>
                </a:lnTo>
                <a:lnTo>
                  <a:pt x="9528340" y="7619"/>
                </a:lnTo>
                <a:close/>
              </a:path>
              <a:path w="10659745" h="701675">
                <a:moveTo>
                  <a:pt x="9581680" y="7619"/>
                </a:moveTo>
                <a:lnTo>
                  <a:pt x="9551200" y="7619"/>
                </a:lnTo>
                <a:lnTo>
                  <a:pt x="9551200" y="0"/>
                </a:lnTo>
                <a:lnTo>
                  <a:pt x="9581680" y="0"/>
                </a:lnTo>
                <a:lnTo>
                  <a:pt x="9581680" y="7619"/>
                </a:lnTo>
                <a:close/>
              </a:path>
              <a:path w="10659745" h="701675">
                <a:moveTo>
                  <a:pt x="9635020" y="7619"/>
                </a:moveTo>
                <a:lnTo>
                  <a:pt x="9604540" y="7619"/>
                </a:lnTo>
                <a:lnTo>
                  <a:pt x="9604540" y="0"/>
                </a:lnTo>
                <a:lnTo>
                  <a:pt x="9635020" y="0"/>
                </a:lnTo>
                <a:lnTo>
                  <a:pt x="9635020" y="7619"/>
                </a:lnTo>
                <a:close/>
              </a:path>
              <a:path w="10659745" h="701675">
                <a:moveTo>
                  <a:pt x="9688360" y="7619"/>
                </a:moveTo>
                <a:lnTo>
                  <a:pt x="9657880" y="7619"/>
                </a:lnTo>
                <a:lnTo>
                  <a:pt x="9657880" y="0"/>
                </a:lnTo>
                <a:lnTo>
                  <a:pt x="9688360" y="0"/>
                </a:lnTo>
                <a:lnTo>
                  <a:pt x="9688360" y="7619"/>
                </a:lnTo>
                <a:close/>
              </a:path>
              <a:path w="10659745" h="701675">
                <a:moveTo>
                  <a:pt x="9741700" y="7619"/>
                </a:moveTo>
                <a:lnTo>
                  <a:pt x="9711220" y="7619"/>
                </a:lnTo>
                <a:lnTo>
                  <a:pt x="9711220" y="0"/>
                </a:lnTo>
                <a:lnTo>
                  <a:pt x="9741700" y="0"/>
                </a:lnTo>
                <a:lnTo>
                  <a:pt x="9741700" y="7619"/>
                </a:lnTo>
                <a:close/>
              </a:path>
              <a:path w="10659745" h="701675">
                <a:moveTo>
                  <a:pt x="9795040" y="7619"/>
                </a:moveTo>
                <a:lnTo>
                  <a:pt x="9764560" y="7619"/>
                </a:lnTo>
                <a:lnTo>
                  <a:pt x="9764560" y="0"/>
                </a:lnTo>
                <a:lnTo>
                  <a:pt x="9795040" y="0"/>
                </a:lnTo>
                <a:lnTo>
                  <a:pt x="9795040" y="7619"/>
                </a:lnTo>
                <a:close/>
              </a:path>
              <a:path w="10659745" h="701675">
                <a:moveTo>
                  <a:pt x="9848380" y="7619"/>
                </a:moveTo>
                <a:lnTo>
                  <a:pt x="9817900" y="7619"/>
                </a:lnTo>
                <a:lnTo>
                  <a:pt x="9817900" y="0"/>
                </a:lnTo>
                <a:lnTo>
                  <a:pt x="9848380" y="0"/>
                </a:lnTo>
                <a:lnTo>
                  <a:pt x="9848380" y="7619"/>
                </a:lnTo>
                <a:close/>
              </a:path>
              <a:path w="10659745" h="701675">
                <a:moveTo>
                  <a:pt x="9901720" y="7619"/>
                </a:moveTo>
                <a:lnTo>
                  <a:pt x="9871240" y="7619"/>
                </a:lnTo>
                <a:lnTo>
                  <a:pt x="9871240" y="0"/>
                </a:lnTo>
                <a:lnTo>
                  <a:pt x="9901720" y="0"/>
                </a:lnTo>
                <a:lnTo>
                  <a:pt x="9901720" y="7619"/>
                </a:lnTo>
                <a:close/>
              </a:path>
              <a:path w="10659745" h="701675">
                <a:moveTo>
                  <a:pt x="9955060" y="7619"/>
                </a:moveTo>
                <a:lnTo>
                  <a:pt x="9924580" y="7619"/>
                </a:lnTo>
                <a:lnTo>
                  <a:pt x="9924580" y="0"/>
                </a:lnTo>
                <a:lnTo>
                  <a:pt x="9955060" y="0"/>
                </a:lnTo>
                <a:lnTo>
                  <a:pt x="9955060" y="7619"/>
                </a:lnTo>
                <a:close/>
              </a:path>
              <a:path w="10659745" h="701675">
                <a:moveTo>
                  <a:pt x="10008400" y="7619"/>
                </a:moveTo>
                <a:lnTo>
                  <a:pt x="9977920" y="7619"/>
                </a:lnTo>
                <a:lnTo>
                  <a:pt x="9977920" y="0"/>
                </a:lnTo>
                <a:lnTo>
                  <a:pt x="10008400" y="0"/>
                </a:lnTo>
                <a:lnTo>
                  <a:pt x="10008400" y="7619"/>
                </a:lnTo>
                <a:close/>
              </a:path>
              <a:path w="10659745" h="701675">
                <a:moveTo>
                  <a:pt x="10061740" y="7619"/>
                </a:moveTo>
                <a:lnTo>
                  <a:pt x="10031260" y="7619"/>
                </a:lnTo>
                <a:lnTo>
                  <a:pt x="10031260" y="0"/>
                </a:lnTo>
                <a:lnTo>
                  <a:pt x="10061740" y="0"/>
                </a:lnTo>
                <a:lnTo>
                  <a:pt x="10061740" y="7619"/>
                </a:lnTo>
                <a:close/>
              </a:path>
              <a:path w="10659745" h="701675">
                <a:moveTo>
                  <a:pt x="10115080" y="7619"/>
                </a:moveTo>
                <a:lnTo>
                  <a:pt x="10084600" y="7619"/>
                </a:lnTo>
                <a:lnTo>
                  <a:pt x="10084600" y="0"/>
                </a:lnTo>
                <a:lnTo>
                  <a:pt x="10115080" y="0"/>
                </a:lnTo>
                <a:lnTo>
                  <a:pt x="10115080" y="7619"/>
                </a:lnTo>
                <a:close/>
              </a:path>
              <a:path w="10659745" h="701675">
                <a:moveTo>
                  <a:pt x="10168420" y="7619"/>
                </a:moveTo>
                <a:lnTo>
                  <a:pt x="10137940" y="7619"/>
                </a:lnTo>
                <a:lnTo>
                  <a:pt x="10137940" y="0"/>
                </a:lnTo>
                <a:lnTo>
                  <a:pt x="10168420" y="0"/>
                </a:lnTo>
                <a:lnTo>
                  <a:pt x="10168420" y="7619"/>
                </a:lnTo>
                <a:close/>
              </a:path>
              <a:path w="10659745" h="701675">
                <a:moveTo>
                  <a:pt x="10221760" y="7619"/>
                </a:moveTo>
                <a:lnTo>
                  <a:pt x="10191280" y="7619"/>
                </a:lnTo>
                <a:lnTo>
                  <a:pt x="10191280" y="0"/>
                </a:lnTo>
                <a:lnTo>
                  <a:pt x="10221760" y="0"/>
                </a:lnTo>
                <a:lnTo>
                  <a:pt x="10221760" y="7619"/>
                </a:lnTo>
                <a:close/>
              </a:path>
              <a:path w="10659745" h="701675">
                <a:moveTo>
                  <a:pt x="10275100" y="7619"/>
                </a:moveTo>
                <a:lnTo>
                  <a:pt x="10244620" y="7619"/>
                </a:lnTo>
                <a:lnTo>
                  <a:pt x="10244620" y="0"/>
                </a:lnTo>
                <a:lnTo>
                  <a:pt x="10275100" y="0"/>
                </a:lnTo>
                <a:lnTo>
                  <a:pt x="10275100" y="7619"/>
                </a:lnTo>
                <a:close/>
              </a:path>
              <a:path w="10659745" h="701675">
                <a:moveTo>
                  <a:pt x="10328440" y="7619"/>
                </a:moveTo>
                <a:lnTo>
                  <a:pt x="10297960" y="7619"/>
                </a:lnTo>
                <a:lnTo>
                  <a:pt x="10297960" y="0"/>
                </a:lnTo>
                <a:lnTo>
                  <a:pt x="10328440" y="0"/>
                </a:lnTo>
                <a:lnTo>
                  <a:pt x="10328440" y="7619"/>
                </a:lnTo>
                <a:close/>
              </a:path>
              <a:path w="10659745" h="701675">
                <a:moveTo>
                  <a:pt x="10381780" y="7619"/>
                </a:moveTo>
                <a:lnTo>
                  <a:pt x="10351300" y="7619"/>
                </a:lnTo>
                <a:lnTo>
                  <a:pt x="10351300" y="0"/>
                </a:lnTo>
                <a:lnTo>
                  <a:pt x="10381780" y="0"/>
                </a:lnTo>
                <a:lnTo>
                  <a:pt x="10381780" y="7619"/>
                </a:lnTo>
                <a:close/>
              </a:path>
              <a:path w="10659745" h="701675">
                <a:moveTo>
                  <a:pt x="10435120" y="7619"/>
                </a:moveTo>
                <a:lnTo>
                  <a:pt x="10404640" y="7619"/>
                </a:lnTo>
                <a:lnTo>
                  <a:pt x="10404640" y="0"/>
                </a:lnTo>
                <a:lnTo>
                  <a:pt x="10435120" y="0"/>
                </a:lnTo>
                <a:lnTo>
                  <a:pt x="10435120" y="7619"/>
                </a:lnTo>
                <a:close/>
              </a:path>
              <a:path w="10659745" h="701675">
                <a:moveTo>
                  <a:pt x="10488460" y="7619"/>
                </a:moveTo>
                <a:lnTo>
                  <a:pt x="10457980" y="7619"/>
                </a:lnTo>
                <a:lnTo>
                  <a:pt x="10457980" y="0"/>
                </a:lnTo>
                <a:lnTo>
                  <a:pt x="10488460" y="0"/>
                </a:lnTo>
                <a:lnTo>
                  <a:pt x="10488460" y="7619"/>
                </a:lnTo>
                <a:close/>
              </a:path>
              <a:path w="10659745" h="701675">
                <a:moveTo>
                  <a:pt x="10541800" y="7619"/>
                </a:moveTo>
                <a:lnTo>
                  <a:pt x="10511320" y="7619"/>
                </a:lnTo>
                <a:lnTo>
                  <a:pt x="10511320" y="0"/>
                </a:lnTo>
                <a:lnTo>
                  <a:pt x="10541800" y="0"/>
                </a:lnTo>
                <a:lnTo>
                  <a:pt x="10541800" y="7619"/>
                </a:lnTo>
                <a:close/>
              </a:path>
              <a:path w="10659745" h="701675">
                <a:moveTo>
                  <a:pt x="10595140" y="7619"/>
                </a:moveTo>
                <a:lnTo>
                  <a:pt x="10564660" y="7619"/>
                </a:lnTo>
                <a:lnTo>
                  <a:pt x="10564660" y="0"/>
                </a:lnTo>
                <a:lnTo>
                  <a:pt x="10595140" y="0"/>
                </a:lnTo>
                <a:lnTo>
                  <a:pt x="10595140" y="7619"/>
                </a:lnTo>
                <a:close/>
              </a:path>
              <a:path w="10659745" h="701675">
                <a:moveTo>
                  <a:pt x="10648480" y="7619"/>
                </a:moveTo>
                <a:lnTo>
                  <a:pt x="10618000" y="7619"/>
                </a:lnTo>
                <a:lnTo>
                  <a:pt x="10618000" y="0"/>
                </a:lnTo>
                <a:lnTo>
                  <a:pt x="10648480" y="0"/>
                </a:lnTo>
                <a:lnTo>
                  <a:pt x="10648480" y="7619"/>
                </a:lnTo>
                <a:close/>
              </a:path>
              <a:path w="10659745" h="701675">
                <a:moveTo>
                  <a:pt x="10659440" y="49999"/>
                </a:moveTo>
                <a:lnTo>
                  <a:pt x="10651820" y="49999"/>
                </a:lnTo>
                <a:lnTo>
                  <a:pt x="10651820" y="19519"/>
                </a:lnTo>
                <a:lnTo>
                  <a:pt x="10659440" y="19519"/>
                </a:lnTo>
                <a:lnTo>
                  <a:pt x="10659440" y="49999"/>
                </a:lnTo>
                <a:close/>
              </a:path>
              <a:path w="10659745" h="701675">
                <a:moveTo>
                  <a:pt x="10659440" y="103339"/>
                </a:moveTo>
                <a:lnTo>
                  <a:pt x="10651820" y="103339"/>
                </a:lnTo>
                <a:lnTo>
                  <a:pt x="10651820" y="72859"/>
                </a:lnTo>
                <a:lnTo>
                  <a:pt x="10659440" y="72859"/>
                </a:lnTo>
                <a:lnTo>
                  <a:pt x="10659440" y="103339"/>
                </a:lnTo>
                <a:close/>
              </a:path>
              <a:path w="10659745" h="701675">
                <a:moveTo>
                  <a:pt x="10659440" y="156679"/>
                </a:moveTo>
                <a:lnTo>
                  <a:pt x="10651820" y="156679"/>
                </a:lnTo>
                <a:lnTo>
                  <a:pt x="10651820" y="126199"/>
                </a:lnTo>
                <a:lnTo>
                  <a:pt x="10659440" y="126199"/>
                </a:lnTo>
                <a:lnTo>
                  <a:pt x="10659440" y="156679"/>
                </a:lnTo>
                <a:close/>
              </a:path>
              <a:path w="10659745" h="701675">
                <a:moveTo>
                  <a:pt x="10659440" y="210019"/>
                </a:moveTo>
                <a:lnTo>
                  <a:pt x="10651820" y="210019"/>
                </a:lnTo>
                <a:lnTo>
                  <a:pt x="10651820" y="179539"/>
                </a:lnTo>
                <a:lnTo>
                  <a:pt x="10659440" y="179539"/>
                </a:lnTo>
                <a:lnTo>
                  <a:pt x="10659440" y="210019"/>
                </a:lnTo>
                <a:close/>
              </a:path>
              <a:path w="10659745" h="701675">
                <a:moveTo>
                  <a:pt x="10659440" y="263359"/>
                </a:moveTo>
                <a:lnTo>
                  <a:pt x="10651820" y="263359"/>
                </a:lnTo>
                <a:lnTo>
                  <a:pt x="10651820" y="232879"/>
                </a:lnTo>
                <a:lnTo>
                  <a:pt x="10659440" y="232879"/>
                </a:lnTo>
                <a:lnTo>
                  <a:pt x="10659440" y="263359"/>
                </a:lnTo>
                <a:close/>
              </a:path>
              <a:path w="10659745" h="701675">
                <a:moveTo>
                  <a:pt x="10659440" y="316699"/>
                </a:moveTo>
                <a:lnTo>
                  <a:pt x="10651820" y="316699"/>
                </a:lnTo>
                <a:lnTo>
                  <a:pt x="10651820" y="286219"/>
                </a:lnTo>
                <a:lnTo>
                  <a:pt x="10659440" y="286219"/>
                </a:lnTo>
                <a:lnTo>
                  <a:pt x="10659440" y="316699"/>
                </a:lnTo>
                <a:close/>
              </a:path>
              <a:path w="10659745" h="701675">
                <a:moveTo>
                  <a:pt x="10659440" y="370039"/>
                </a:moveTo>
                <a:lnTo>
                  <a:pt x="10651820" y="370039"/>
                </a:lnTo>
                <a:lnTo>
                  <a:pt x="10651820" y="339559"/>
                </a:lnTo>
                <a:lnTo>
                  <a:pt x="10659440" y="339559"/>
                </a:lnTo>
                <a:lnTo>
                  <a:pt x="10659440" y="370039"/>
                </a:lnTo>
                <a:close/>
              </a:path>
              <a:path w="10659745" h="701675">
                <a:moveTo>
                  <a:pt x="10659440" y="423379"/>
                </a:moveTo>
                <a:lnTo>
                  <a:pt x="10651820" y="423379"/>
                </a:lnTo>
                <a:lnTo>
                  <a:pt x="10651820" y="392899"/>
                </a:lnTo>
                <a:lnTo>
                  <a:pt x="10659440" y="392899"/>
                </a:lnTo>
                <a:lnTo>
                  <a:pt x="10659440" y="423379"/>
                </a:lnTo>
                <a:close/>
              </a:path>
              <a:path w="10659745" h="701675">
                <a:moveTo>
                  <a:pt x="10659440" y="476719"/>
                </a:moveTo>
                <a:lnTo>
                  <a:pt x="10651820" y="476719"/>
                </a:lnTo>
                <a:lnTo>
                  <a:pt x="10651820" y="446239"/>
                </a:lnTo>
                <a:lnTo>
                  <a:pt x="10659440" y="446239"/>
                </a:lnTo>
                <a:lnTo>
                  <a:pt x="10659440" y="476719"/>
                </a:lnTo>
                <a:close/>
              </a:path>
              <a:path w="10659745" h="701675">
                <a:moveTo>
                  <a:pt x="10659440" y="530059"/>
                </a:moveTo>
                <a:lnTo>
                  <a:pt x="10651820" y="530059"/>
                </a:lnTo>
                <a:lnTo>
                  <a:pt x="10651820" y="499579"/>
                </a:lnTo>
                <a:lnTo>
                  <a:pt x="10659440" y="499579"/>
                </a:lnTo>
                <a:lnTo>
                  <a:pt x="10659440" y="530059"/>
                </a:lnTo>
                <a:close/>
              </a:path>
              <a:path w="10659745" h="701675">
                <a:moveTo>
                  <a:pt x="10659440" y="583399"/>
                </a:moveTo>
                <a:lnTo>
                  <a:pt x="10651820" y="583399"/>
                </a:lnTo>
                <a:lnTo>
                  <a:pt x="10651820" y="552919"/>
                </a:lnTo>
                <a:lnTo>
                  <a:pt x="10659440" y="552919"/>
                </a:lnTo>
                <a:lnTo>
                  <a:pt x="10659440" y="583399"/>
                </a:lnTo>
                <a:close/>
              </a:path>
              <a:path w="10659745" h="701675">
                <a:moveTo>
                  <a:pt x="10659440" y="636739"/>
                </a:moveTo>
                <a:lnTo>
                  <a:pt x="10651820" y="636739"/>
                </a:lnTo>
                <a:lnTo>
                  <a:pt x="10651820" y="606259"/>
                </a:lnTo>
                <a:lnTo>
                  <a:pt x="10659440" y="606259"/>
                </a:lnTo>
                <a:lnTo>
                  <a:pt x="10659440" y="636739"/>
                </a:lnTo>
                <a:close/>
              </a:path>
              <a:path w="10659745" h="701675">
                <a:moveTo>
                  <a:pt x="10659440" y="690079"/>
                </a:moveTo>
                <a:lnTo>
                  <a:pt x="10651820" y="690079"/>
                </a:lnTo>
                <a:lnTo>
                  <a:pt x="10651820" y="659599"/>
                </a:lnTo>
                <a:lnTo>
                  <a:pt x="10659440" y="659599"/>
                </a:lnTo>
                <a:lnTo>
                  <a:pt x="10659440" y="690079"/>
                </a:lnTo>
                <a:close/>
              </a:path>
              <a:path w="10659745" h="701675">
                <a:moveTo>
                  <a:pt x="10640402" y="701522"/>
                </a:moveTo>
                <a:lnTo>
                  <a:pt x="10609922" y="701522"/>
                </a:lnTo>
                <a:lnTo>
                  <a:pt x="10609922" y="693902"/>
                </a:lnTo>
                <a:lnTo>
                  <a:pt x="10640402" y="693902"/>
                </a:lnTo>
                <a:lnTo>
                  <a:pt x="10640402" y="701522"/>
                </a:lnTo>
                <a:close/>
              </a:path>
              <a:path w="10659745" h="701675">
                <a:moveTo>
                  <a:pt x="10587062" y="701522"/>
                </a:moveTo>
                <a:lnTo>
                  <a:pt x="10556582" y="701522"/>
                </a:lnTo>
                <a:lnTo>
                  <a:pt x="10556582" y="693902"/>
                </a:lnTo>
                <a:lnTo>
                  <a:pt x="10587062" y="693902"/>
                </a:lnTo>
                <a:lnTo>
                  <a:pt x="10587062" y="701522"/>
                </a:lnTo>
                <a:close/>
              </a:path>
              <a:path w="10659745" h="701675">
                <a:moveTo>
                  <a:pt x="10533722" y="701522"/>
                </a:moveTo>
                <a:lnTo>
                  <a:pt x="10503242" y="701522"/>
                </a:lnTo>
                <a:lnTo>
                  <a:pt x="10503242" y="693902"/>
                </a:lnTo>
                <a:lnTo>
                  <a:pt x="10533722" y="693902"/>
                </a:lnTo>
                <a:lnTo>
                  <a:pt x="10533722" y="701522"/>
                </a:lnTo>
                <a:close/>
              </a:path>
              <a:path w="10659745" h="701675">
                <a:moveTo>
                  <a:pt x="10480382" y="701522"/>
                </a:moveTo>
                <a:lnTo>
                  <a:pt x="10449902" y="701522"/>
                </a:lnTo>
                <a:lnTo>
                  <a:pt x="10449902" y="693902"/>
                </a:lnTo>
                <a:lnTo>
                  <a:pt x="10480382" y="693902"/>
                </a:lnTo>
                <a:lnTo>
                  <a:pt x="10480382" y="701522"/>
                </a:lnTo>
                <a:close/>
              </a:path>
              <a:path w="10659745" h="701675">
                <a:moveTo>
                  <a:pt x="10427042" y="701522"/>
                </a:moveTo>
                <a:lnTo>
                  <a:pt x="10396562" y="701522"/>
                </a:lnTo>
                <a:lnTo>
                  <a:pt x="10396562" y="693902"/>
                </a:lnTo>
                <a:lnTo>
                  <a:pt x="10427042" y="693902"/>
                </a:lnTo>
                <a:lnTo>
                  <a:pt x="10427042" y="701522"/>
                </a:lnTo>
                <a:close/>
              </a:path>
              <a:path w="10659745" h="701675">
                <a:moveTo>
                  <a:pt x="10373702" y="701522"/>
                </a:moveTo>
                <a:lnTo>
                  <a:pt x="10343222" y="701522"/>
                </a:lnTo>
                <a:lnTo>
                  <a:pt x="10343222" y="693902"/>
                </a:lnTo>
                <a:lnTo>
                  <a:pt x="10373702" y="693902"/>
                </a:lnTo>
                <a:lnTo>
                  <a:pt x="10373702" y="701522"/>
                </a:lnTo>
                <a:close/>
              </a:path>
              <a:path w="10659745" h="701675">
                <a:moveTo>
                  <a:pt x="10320362" y="701522"/>
                </a:moveTo>
                <a:lnTo>
                  <a:pt x="10289882" y="701522"/>
                </a:lnTo>
                <a:lnTo>
                  <a:pt x="10289882" y="693902"/>
                </a:lnTo>
                <a:lnTo>
                  <a:pt x="10320362" y="693902"/>
                </a:lnTo>
                <a:lnTo>
                  <a:pt x="10320362" y="701522"/>
                </a:lnTo>
                <a:close/>
              </a:path>
              <a:path w="10659745" h="701675">
                <a:moveTo>
                  <a:pt x="10267022" y="701522"/>
                </a:moveTo>
                <a:lnTo>
                  <a:pt x="10236542" y="701522"/>
                </a:lnTo>
                <a:lnTo>
                  <a:pt x="10236542" y="693902"/>
                </a:lnTo>
                <a:lnTo>
                  <a:pt x="10267022" y="693902"/>
                </a:lnTo>
                <a:lnTo>
                  <a:pt x="10267022" y="701522"/>
                </a:lnTo>
                <a:close/>
              </a:path>
              <a:path w="10659745" h="701675">
                <a:moveTo>
                  <a:pt x="10213682" y="701522"/>
                </a:moveTo>
                <a:lnTo>
                  <a:pt x="10183202" y="701522"/>
                </a:lnTo>
                <a:lnTo>
                  <a:pt x="10183202" y="693902"/>
                </a:lnTo>
                <a:lnTo>
                  <a:pt x="10213682" y="693902"/>
                </a:lnTo>
                <a:lnTo>
                  <a:pt x="10213682" y="701522"/>
                </a:lnTo>
                <a:close/>
              </a:path>
              <a:path w="10659745" h="701675">
                <a:moveTo>
                  <a:pt x="10160342" y="701522"/>
                </a:moveTo>
                <a:lnTo>
                  <a:pt x="10129862" y="701522"/>
                </a:lnTo>
                <a:lnTo>
                  <a:pt x="10129862" y="693902"/>
                </a:lnTo>
                <a:lnTo>
                  <a:pt x="10160342" y="693902"/>
                </a:lnTo>
                <a:lnTo>
                  <a:pt x="10160342" y="701522"/>
                </a:lnTo>
                <a:close/>
              </a:path>
              <a:path w="10659745" h="701675">
                <a:moveTo>
                  <a:pt x="10107002" y="701522"/>
                </a:moveTo>
                <a:lnTo>
                  <a:pt x="10076522" y="701522"/>
                </a:lnTo>
                <a:lnTo>
                  <a:pt x="10076522" y="693902"/>
                </a:lnTo>
                <a:lnTo>
                  <a:pt x="10107002" y="693902"/>
                </a:lnTo>
                <a:lnTo>
                  <a:pt x="10107002" y="701522"/>
                </a:lnTo>
                <a:close/>
              </a:path>
              <a:path w="10659745" h="701675">
                <a:moveTo>
                  <a:pt x="10053662" y="701522"/>
                </a:moveTo>
                <a:lnTo>
                  <a:pt x="10023182" y="701522"/>
                </a:lnTo>
                <a:lnTo>
                  <a:pt x="10023182" y="693902"/>
                </a:lnTo>
                <a:lnTo>
                  <a:pt x="10053662" y="693902"/>
                </a:lnTo>
                <a:lnTo>
                  <a:pt x="10053662" y="701522"/>
                </a:lnTo>
                <a:close/>
              </a:path>
              <a:path w="10659745" h="701675">
                <a:moveTo>
                  <a:pt x="10000322" y="701522"/>
                </a:moveTo>
                <a:lnTo>
                  <a:pt x="9969842" y="701522"/>
                </a:lnTo>
                <a:lnTo>
                  <a:pt x="9969842" y="693902"/>
                </a:lnTo>
                <a:lnTo>
                  <a:pt x="10000322" y="693902"/>
                </a:lnTo>
                <a:lnTo>
                  <a:pt x="10000322" y="701522"/>
                </a:lnTo>
                <a:close/>
              </a:path>
              <a:path w="10659745" h="701675">
                <a:moveTo>
                  <a:pt x="9946982" y="701522"/>
                </a:moveTo>
                <a:lnTo>
                  <a:pt x="9916502" y="701522"/>
                </a:lnTo>
                <a:lnTo>
                  <a:pt x="9916502" y="693902"/>
                </a:lnTo>
                <a:lnTo>
                  <a:pt x="9946982" y="693902"/>
                </a:lnTo>
                <a:lnTo>
                  <a:pt x="9946982" y="701522"/>
                </a:lnTo>
                <a:close/>
              </a:path>
              <a:path w="10659745" h="701675">
                <a:moveTo>
                  <a:pt x="9893642" y="701522"/>
                </a:moveTo>
                <a:lnTo>
                  <a:pt x="9863162" y="701522"/>
                </a:lnTo>
                <a:lnTo>
                  <a:pt x="9863162" y="693902"/>
                </a:lnTo>
                <a:lnTo>
                  <a:pt x="9893642" y="693902"/>
                </a:lnTo>
                <a:lnTo>
                  <a:pt x="9893642" y="701522"/>
                </a:lnTo>
                <a:close/>
              </a:path>
              <a:path w="10659745" h="701675">
                <a:moveTo>
                  <a:pt x="9840302" y="701522"/>
                </a:moveTo>
                <a:lnTo>
                  <a:pt x="9809822" y="701522"/>
                </a:lnTo>
                <a:lnTo>
                  <a:pt x="9809822" y="693902"/>
                </a:lnTo>
                <a:lnTo>
                  <a:pt x="9840302" y="693902"/>
                </a:lnTo>
                <a:lnTo>
                  <a:pt x="9840302" y="701522"/>
                </a:lnTo>
                <a:close/>
              </a:path>
              <a:path w="10659745" h="701675">
                <a:moveTo>
                  <a:pt x="9786962" y="701522"/>
                </a:moveTo>
                <a:lnTo>
                  <a:pt x="9756482" y="701522"/>
                </a:lnTo>
                <a:lnTo>
                  <a:pt x="9756482" y="693902"/>
                </a:lnTo>
                <a:lnTo>
                  <a:pt x="9786962" y="693902"/>
                </a:lnTo>
                <a:lnTo>
                  <a:pt x="9786962" y="701522"/>
                </a:lnTo>
                <a:close/>
              </a:path>
              <a:path w="10659745" h="701675">
                <a:moveTo>
                  <a:pt x="9733622" y="701522"/>
                </a:moveTo>
                <a:lnTo>
                  <a:pt x="9703142" y="701522"/>
                </a:lnTo>
                <a:lnTo>
                  <a:pt x="9703142" y="693902"/>
                </a:lnTo>
                <a:lnTo>
                  <a:pt x="9733622" y="693902"/>
                </a:lnTo>
                <a:lnTo>
                  <a:pt x="9733622" y="701522"/>
                </a:lnTo>
                <a:close/>
              </a:path>
              <a:path w="10659745" h="701675">
                <a:moveTo>
                  <a:pt x="9680282" y="701522"/>
                </a:moveTo>
                <a:lnTo>
                  <a:pt x="9649802" y="701522"/>
                </a:lnTo>
                <a:lnTo>
                  <a:pt x="9649802" y="693902"/>
                </a:lnTo>
                <a:lnTo>
                  <a:pt x="9680282" y="693902"/>
                </a:lnTo>
                <a:lnTo>
                  <a:pt x="9680282" y="701522"/>
                </a:lnTo>
                <a:close/>
              </a:path>
              <a:path w="10659745" h="701675">
                <a:moveTo>
                  <a:pt x="9626942" y="701522"/>
                </a:moveTo>
                <a:lnTo>
                  <a:pt x="9596462" y="701522"/>
                </a:lnTo>
                <a:lnTo>
                  <a:pt x="9596462" y="693902"/>
                </a:lnTo>
                <a:lnTo>
                  <a:pt x="9626942" y="693902"/>
                </a:lnTo>
                <a:lnTo>
                  <a:pt x="9626942" y="701522"/>
                </a:lnTo>
                <a:close/>
              </a:path>
              <a:path w="10659745" h="701675">
                <a:moveTo>
                  <a:pt x="9573602" y="701522"/>
                </a:moveTo>
                <a:lnTo>
                  <a:pt x="9543122" y="701522"/>
                </a:lnTo>
                <a:lnTo>
                  <a:pt x="9543122" y="693902"/>
                </a:lnTo>
                <a:lnTo>
                  <a:pt x="9573602" y="693902"/>
                </a:lnTo>
                <a:lnTo>
                  <a:pt x="9573602" y="701522"/>
                </a:lnTo>
                <a:close/>
              </a:path>
              <a:path w="10659745" h="701675">
                <a:moveTo>
                  <a:pt x="9520262" y="701522"/>
                </a:moveTo>
                <a:lnTo>
                  <a:pt x="9489782" y="701522"/>
                </a:lnTo>
                <a:lnTo>
                  <a:pt x="9489782" y="693902"/>
                </a:lnTo>
                <a:lnTo>
                  <a:pt x="9520262" y="693902"/>
                </a:lnTo>
                <a:lnTo>
                  <a:pt x="9520262" y="701522"/>
                </a:lnTo>
                <a:close/>
              </a:path>
              <a:path w="10659745" h="701675">
                <a:moveTo>
                  <a:pt x="9466922" y="701522"/>
                </a:moveTo>
                <a:lnTo>
                  <a:pt x="9436442" y="701522"/>
                </a:lnTo>
                <a:lnTo>
                  <a:pt x="9436442" y="693902"/>
                </a:lnTo>
                <a:lnTo>
                  <a:pt x="9466922" y="693902"/>
                </a:lnTo>
                <a:lnTo>
                  <a:pt x="9466922" y="701522"/>
                </a:lnTo>
                <a:close/>
              </a:path>
              <a:path w="10659745" h="701675">
                <a:moveTo>
                  <a:pt x="9413582" y="701522"/>
                </a:moveTo>
                <a:lnTo>
                  <a:pt x="9383102" y="701522"/>
                </a:lnTo>
                <a:lnTo>
                  <a:pt x="9383102" y="693902"/>
                </a:lnTo>
                <a:lnTo>
                  <a:pt x="9413582" y="693902"/>
                </a:lnTo>
                <a:lnTo>
                  <a:pt x="9413582" y="701522"/>
                </a:lnTo>
                <a:close/>
              </a:path>
              <a:path w="10659745" h="701675">
                <a:moveTo>
                  <a:pt x="9360242" y="701522"/>
                </a:moveTo>
                <a:lnTo>
                  <a:pt x="9329762" y="701522"/>
                </a:lnTo>
                <a:lnTo>
                  <a:pt x="9329762" y="693902"/>
                </a:lnTo>
                <a:lnTo>
                  <a:pt x="9360242" y="693902"/>
                </a:lnTo>
                <a:lnTo>
                  <a:pt x="9360242" y="701522"/>
                </a:lnTo>
                <a:close/>
              </a:path>
              <a:path w="10659745" h="701675">
                <a:moveTo>
                  <a:pt x="9306902" y="701522"/>
                </a:moveTo>
                <a:lnTo>
                  <a:pt x="9276422" y="701522"/>
                </a:lnTo>
                <a:lnTo>
                  <a:pt x="9276422" y="693902"/>
                </a:lnTo>
                <a:lnTo>
                  <a:pt x="9306902" y="693902"/>
                </a:lnTo>
                <a:lnTo>
                  <a:pt x="9306902" y="701522"/>
                </a:lnTo>
                <a:close/>
              </a:path>
              <a:path w="10659745" h="701675">
                <a:moveTo>
                  <a:pt x="9253562" y="701522"/>
                </a:moveTo>
                <a:lnTo>
                  <a:pt x="9223082" y="701522"/>
                </a:lnTo>
                <a:lnTo>
                  <a:pt x="9223082" y="693902"/>
                </a:lnTo>
                <a:lnTo>
                  <a:pt x="9253562" y="693902"/>
                </a:lnTo>
                <a:lnTo>
                  <a:pt x="9253562" y="701522"/>
                </a:lnTo>
                <a:close/>
              </a:path>
              <a:path w="10659745" h="701675">
                <a:moveTo>
                  <a:pt x="9200222" y="701522"/>
                </a:moveTo>
                <a:lnTo>
                  <a:pt x="9169742" y="701522"/>
                </a:lnTo>
                <a:lnTo>
                  <a:pt x="9169742" y="693902"/>
                </a:lnTo>
                <a:lnTo>
                  <a:pt x="9200222" y="693902"/>
                </a:lnTo>
                <a:lnTo>
                  <a:pt x="9200222" y="701522"/>
                </a:lnTo>
                <a:close/>
              </a:path>
              <a:path w="10659745" h="701675">
                <a:moveTo>
                  <a:pt x="9146882" y="701522"/>
                </a:moveTo>
                <a:lnTo>
                  <a:pt x="9116402" y="701522"/>
                </a:lnTo>
                <a:lnTo>
                  <a:pt x="9116402" y="693902"/>
                </a:lnTo>
                <a:lnTo>
                  <a:pt x="9146882" y="693902"/>
                </a:lnTo>
                <a:lnTo>
                  <a:pt x="9146882" y="701522"/>
                </a:lnTo>
                <a:close/>
              </a:path>
              <a:path w="10659745" h="701675">
                <a:moveTo>
                  <a:pt x="9093542" y="701522"/>
                </a:moveTo>
                <a:lnTo>
                  <a:pt x="9063062" y="701522"/>
                </a:lnTo>
                <a:lnTo>
                  <a:pt x="9063062" y="693902"/>
                </a:lnTo>
                <a:lnTo>
                  <a:pt x="9093542" y="693902"/>
                </a:lnTo>
                <a:lnTo>
                  <a:pt x="9093542" y="701522"/>
                </a:lnTo>
                <a:close/>
              </a:path>
              <a:path w="10659745" h="701675">
                <a:moveTo>
                  <a:pt x="9040202" y="701522"/>
                </a:moveTo>
                <a:lnTo>
                  <a:pt x="9009722" y="701522"/>
                </a:lnTo>
                <a:lnTo>
                  <a:pt x="9009722" y="693902"/>
                </a:lnTo>
                <a:lnTo>
                  <a:pt x="9040202" y="693902"/>
                </a:lnTo>
                <a:lnTo>
                  <a:pt x="9040202" y="701522"/>
                </a:lnTo>
                <a:close/>
              </a:path>
              <a:path w="10659745" h="701675">
                <a:moveTo>
                  <a:pt x="8986862" y="701522"/>
                </a:moveTo>
                <a:lnTo>
                  <a:pt x="8956382" y="701522"/>
                </a:lnTo>
                <a:lnTo>
                  <a:pt x="8956382" y="693902"/>
                </a:lnTo>
                <a:lnTo>
                  <a:pt x="8986862" y="693902"/>
                </a:lnTo>
                <a:lnTo>
                  <a:pt x="8986862" y="701522"/>
                </a:lnTo>
                <a:close/>
              </a:path>
              <a:path w="10659745" h="701675">
                <a:moveTo>
                  <a:pt x="8933522" y="701522"/>
                </a:moveTo>
                <a:lnTo>
                  <a:pt x="8903042" y="701522"/>
                </a:lnTo>
                <a:lnTo>
                  <a:pt x="8903042" y="693902"/>
                </a:lnTo>
                <a:lnTo>
                  <a:pt x="8933522" y="693902"/>
                </a:lnTo>
                <a:lnTo>
                  <a:pt x="8933522" y="701522"/>
                </a:lnTo>
                <a:close/>
              </a:path>
              <a:path w="10659745" h="701675">
                <a:moveTo>
                  <a:pt x="8880182" y="701522"/>
                </a:moveTo>
                <a:lnTo>
                  <a:pt x="8849702" y="701522"/>
                </a:lnTo>
                <a:lnTo>
                  <a:pt x="8849702" y="693902"/>
                </a:lnTo>
                <a:lnTo>
                  <a:pt x="8880182" y="693902"/>
                </a:lnTo>
                <a:lnTo>
                  <a:pt x="8880182" y="701522"/>
                </a:lnTo>
                <a:close/>
              </a:path>
              <a:path w="10659745" h="701675">
                <a:moveTo>
                  <a:pt x="8826842" y="701522"/>
                </a:moveTo>
                <a:lnTo>
                  <a:pt x="8796362" y="701522"/>
                </a:lnTo>
                <a:lnTo>
                  <a:pt x="8796362" y="693902"/>
                </a:lnTo>
                <a:lnTo>
                  <a:pt x="8826842" y="693902"/>
                </a:lnTo>
                <a:lnTo>
                  <a:pt x="8826842" y="701522"/>
                </a:lnTo>
                <a:close/>
              </a:path>
              <a:path w="10659745" h="701675">
                <a:moveTo>
                  <a:pt x="8773502" y="701522"/>
                </a:moveTo>
                <a:lnTo>
                  <a:pt x="8743022" y="701522"/>
                </a:lnTo>
                <a:lnTo>
                  <a:pt x="8743022" y="693902"/>
                </a:lnTo>
                <a:lnTo>
                  <a:pt x="8773502" y="693902"/>
                </a:lnTo>
                <a:lnTo>
                  <a:pt x="8773502" y="701522"/>
                </a:lnTo>
                <a:close/>
              </a:path>
              <a:path w="10659745" h="701675">
                <a:moveTo>
                  <a:pt x="8720162" y="701522"/>
                </a:moveTo>
                <a:lnTo>
                  <a:pt x="8689682" y="701522"/>
                </a:lnTo>
                <a:lnTo>
                  <a:pt x="8689682" y="693902"/>
                </a:lnTo>
                <a:lnTo>
                  <a:pt x="8720162" y="693902"/>
                </a:lnTo>
                <a:lnTo>
                  <a:pt x="8720162" y="701522"/>
                </a:lnTo>
                <a:close/>
              </a:path>
              <a:path w="10659745" h="701675">
                <a:moveTo>
                  <a:pt x="8666822" y="701522"/>
                </a:moveTo>
                <a:lnTo>
                  <a:pt x="8636342" y="701522"/>
                </a:lnTo>
                <a:lnTo>
                  <a:pt x="8636342" y="693902"/>
                </a:lnTo>
                <a:lnTo>
                  <a:pt x="8666822" y="693902"/>
                </a:lnTo>
                <a:lnTo>
                  <a:pt x="8666822" y="701522"/>
                </a:lnTo>
                <a:close/>
              </a:path>
              <a:path w="10659745" h="701675">
                <a:moveTo>
                  <a:pt x="8613482" y="701522"/>
                </a:moveTo>
                <a:lnTo>
                  <a:pt x="8583002" y="701522"/>
                </a:lnTo>
                <a:lnTo>
                  <a:pt x="8583002" y="693902"/>
                </a:lnTo>
                <a:lnTo>
                  <a:pt x="8613482" y="693902"/>
                </a:lnTo>
                <a:lnTo>
                  <a:pt x="8613482" y="701522"/>
                </a:lnTo>
                <a:close/>
              </a:path>
              <a:path w="10659745" h="701675">
                <a:moveTo>
                  <a:pt x="8560142" y="701522"/>
                </a:moveTo>
                <a:lnTo>
                  <a:pt x="8529662" y="701522"/>
                </a:lnTo>
                <a:lnTo>
                  <a:pt x="8529662" y="693902"/>
                </a:lnTo>
                <a:lnTo>
                  <a:pt x="8560142" y="693902"/>
                </a:lnTo>
                <a:lnTo>
                  <a:pt x="8560142" y="701522"/>
                </a:lnTo>
                <a:close/>
              </a:path>
              <a:path w="10659745" h="701675">
                <a:moveTo>
                  <a:pt x="8506802" y="701522"/>
                </a:moveTo>
                <a:lnTo>
                  <a:pt x="8476322" y="701522"/>
                </a:lnTo>
                <a:lnTo>
                  <a:pt x="8476322" y="693902"/>
                </a:lnTo>
                <a:lnTo>
                  <a:pt x="8506802" y="693902"/>
                </a:lnTo>
                <a:lnTo>
                  <a:pt x="8506802" y="701522"/>
                </a:lnTo>
                <a:close/>
              </a:path>
              <a:path w="10659745" h="701675">
                <a:moveTo>
                  <a:pt x="8453462" y="701522"/>
                </a:moveTo>
                <a:lnTo>
                  <a:pt x="8422982" y="701522"/>
                </a:lnTo>
                <a:lnTo>
                  <a:pt x="8422982" y="693902"/>
                </a:lnTo>
                <a:lnTo>
                  <a:pt x="8453462" y="693902"/>
                </a:lnTo>
                <a:lnTo>
                  <a:pt x="8453462" y="701522"/>
                </a:lnTo>
                <a:close/>
              </a:path>
              <a:path w="10659745" h="701675">
                <a:moveTo>
                  <a:pt x="8400122" y="701522"/>
                </a:moveTo>
                <a:lnTo>
                  <a:pt x="8369642" y="701522"/>
                </a:lnTo>
                <a:lnTo>
                  <a:pt x="8369642" y="693902"/>
                </a:lnTo>
                <a:lnTo>
                  <a:pt x="8400122" y="693902"/>
                </a:lnTo>
                <a:lnTo>
                  <a:pt x="8400122" y="701522"/>
                </a:lnTo>
                <a:close/>
              </a:path>
              <a:path w="10659745" h="701675">
                <a:moveTo>
                  <a:pt x="8346782" y="701522"/>
                </a:moveTo>
                <a:lnTo>
                  <a:pt x="8316302" y="701522"/>
                </a:lnTo>
                <a:lnTo>
                  <a:pt x="8316302" y="693902"/>
                </a:lnTo>
                <a:lnTo>
                  <a:pt x="8346782" y="693902"/>
                </a:lnTo>
                <a:lnTo>
                  <a:pt x="8346782" y="701522"/>
                </a:lnTo>
                <a:close/>
              </a:path>
              <a:path w="10659745" h="701675">
                <a:moveTo>
                  <a:pt x="8293442" y="701522"/>
                </a:moveTo>
                <a:lnTo>
                  <a:pt x="8262962" y="701522"/>
                </a:lnTo>
                <a:lnTo>
                  <a:pt x="8262962" y="693902"/>
                </a:lnTo>
                <a:lnTo>
                  <a:pt x="8293442" y="693902"/>
                </a:lnTo>
                <a:lnTo>
                  <a:pt x="8293442" y="701522"/>
                </a:lnTo>
                <a:close/>
              </a:path>
              <a:path w="10659745" h="701675">
                <a:moveTo>
                  <a:pt x="8240102" y="701522"/>
                </a:moveTo>
                <a:lnTo>
                  <a:pt x="8209622" y="701522"/>
                </a:lnTo>
                <a:lnTo>
                  <a:pt x="8209622" y="693902"/>
                </a:lnTo>
                <a:lnTo>
                  <a:pt x="8240102" y="693902"/>
                </a:lnTo>
                <a:lnTo>
                  <a:pt x="8240102" y="701522"/>
                </a:lnTo>
                <a:close/>
              </a:path>
              <a:path w="10659745" h="701675">
                <a:moveTo>
                  <a:pt x="8186762" y="701522"/>
                </a:moveTo>
                <a:lnTo>
                  <a:pt x="8156282" y="701522"/>
                </a:lnTo>
                <a:lnTo>
                  <a:pt x="8156282" y="693902"/>
                </a:lnTo>
                <a:lnTo>
                  <a:pt x="8186762" y="693902"/>
                </a:lnTo>
                <a:lnTo>
                  <a:pt x="8186762" y="701522"/>
                </a:lnTo>
                <a:close/>
              </a:path>
              <a:path w="10659745" h="701675">
                <a:moveTo>
                  <a:pt x="8133422" y="701522"/>
                </a:moveTo>
                <a:lnTo>
                  <a:pt x="8102942" y="701522"/>
                </a:lnTo>
                <a:lnTo>
                  <a:pt x="8102942" y="693902"/>
                </a:lnTo>
                <a:lnTo>
                  <a:pt x="8133422" y="693902"/>
                </a:lnTo>
                <a:lnTo>
                  <a:pt x="8133422" y="701522"/>
                </a:lnTo>
                <a:close/>
              </a:path>
              <a:path w="10659745" h="701675">
                <a:moveTo>
                  <a:pt x="8080082" y="701522"/>
                </a:moveTo>
                <a:lnTo>
                  <a:pt x="8049602" y="701522"/>
                </a:lnTo>
                <a:lnTo>
                  <a:pt x="8049602" y="693902"/>
                </a:lnTo>
                <a:lnTo>
                  <a:pt x="8080082" y="693902"/>
                </a:lnTo>
                <a:lnTo>
                  <a:pt x="8080082" y="701522"/>
                </a:lnTo>
                <a:close/>
              </a:path>
              <a:path w="10659745" h="701675">
                <a:moveTo>
                  <a:pt x="8026742" y="701522"/>
                </a:moveTo>
                <a:lnTo>
                  <a:pt x="7996262" y="701522"/>
                </a:lnTo>
                <a:lnTo>
                  <a:pt x="7996262" y="693902"/>
                </a:lnTo>
                <a:lnTo>
                  <a:pt x="8026742" y="693902"/>
                </a:lnTo>
                <a:lnTo>
                  <a:pt x="8026742" y="701522"/>
                </a:lnTo>
                <a:close/>
              </a:path>
              <a:path w="10659745" h="701675">
                <a:moveTo>
                  <a:pt x="7973402" y="701522"/>
                </a:moveTo>
                <a:lnTo>
                  <a:pt x="7942922" y="701522"/>
                </a:lnTo>
                <a:lnTo>
                  <a:pt x="7942922" y="693902"/>
                </a:lnTo>
                <a:lnTo>
                  <a:pt x="7973402" y="693902"/>
                </a:lnTo>
                <a:lnTo>
                  <a:pt x="7973402" y="701522"/>
                </a:lnTo>
                <a:close/>
              </a:path>
              <a:path w="10659745" h="701675">
                <a:moveTo>
                  <a:pt x="7920062" y="701522"/>
                </a:moveTo>
                <a:lnTo>
                  <a:pt x="7889582" y="701522"/>
                </a:lnTo>
                <a:lnTo>
                  <a:pt x="7889582" y="693902"/>
                </a:lnTo>
                <a:lnTo>
                  <a:pt x="7920062" y="693902"/>
                </a:lnTo>
                <a:lnTo>
                  <a:pt x="7920062" y="701522"/>
                </a:lnTo>
                <a:close/>
              </a:path>
              <a:path w="10659745" h="701675">
                <a:moveTo>
                  <a:pt x="7866722" y="701522"/>
                </a:moveTo>
                <a:lnTo>
                  <a:pt x="7836242" y="701522"/>
                </a:lnTo>
                <a:lnTo>
                  <a:pt x="7836242" y="693902"/>
                </a:lnTo>
                <a:lnTo>
                  <a:pt x="7866722" y="693902"/>
                </a:lnTo>
                <a:lnTo>
                  <a:pt x="7866722" y="701522"/>
                </a:lnTo>
                <a:close/>
              </a:path>
              <a:path w="10659745" h="701675">
                <a:moveTo>
                  <a:pt x="7813382" y="701522"/>
                </a:moveTo>
                <a:lnTo>
                  <a:pt x="7782902" y="701522"/>
                </a:lnTo>
                <a:lnTo>
                  <a:pt x="7782902" y="693902"/>
                </a:lnTo>
                <a:lnTo>
                  <a:pt x="7813382" y="693902"/>
                </a:lnTo>
                <a:lnTo>
                  <a:pt x="7813382" y="701522"/>
                </a:lnTo>
                <a:close/>
              </a:path>
              <a:path w="10659745" h="701675">
                <a:moveTo>
                  <a:pt x="7760042" y="701522"/>
                </a:moveTo>
                <a:lnTo>
                  <a:pt x="7729562" y="701522"/>
                </a:lnTo>
                <a:lnTo>
                  <a:pt x="7729562" y="693902"/>
                </a:lnTo>
                <a:lnTo>
                  <a:pt x="7760042" y="693902"/>
                </a:lnTo>
                <a:lnTo>
                  <a:pt x="7760042" y="701522"/>
                </a:lnTo>
                <a:close/>
              </a:path>
              <a:path w="10659745" h="701675">
                <a:moveTo>
                  <a:pt x="7706702" y="701522"/>
                </a:moveTo>
                <a:lnTo>
                  <a:pt x="7676222" y="701522"/>
                </a:lnTo>
                <a:lnTo>
                  <a:pt x="7676222" y="693902"/>
                </a:lnTo>
                <a:lnTo>
                  <a:pt x="7706702" y="693902"/>
                </a:lnTo>
                <a:lnTo>
                  <a:pt x="7706702" y="701522"/>
                </a:lnTo>
                <a:close/>
              </a:path>
              <a:path w="10659745" h="701675">
                <a:moveTo>
                  <a:pt x="7653362" y="701522"/>
                </a:moveTo>
                <a:lnTo>
                  <a:pt x="7622882" y="701522"/>
                </a:lnTo>
                <a:lnTo>
                  <a:pt x="7622882" y="693902"/>
                </a:lnTo>
                <a:lnTo>
                  <a:pt x="7653362" y="693902"/>
                </a:lnTo>
                <a:lnTo>
                  <a:pt x="7653362" y="701522"/>
                </a:lnTo>
                <a:close/>
              </a:path>
              <a:path w="10659745" h="701675">
                <a:moveTo>
                  <a:pt x="7600022" y="701522"/>
                </a:moveTo>
                <a:lnTo>
                  <a:pt x="7569542" y="701522"/>
                </a:lnTo>
                <a:lnTo>
                  <a:pt x="7569542" y="693902"/>
                </a:lnTo>
                <a:lnTo>
                  <a:pt x="7600022" y="693902"/>
                </a:lnTo>
                <a:lnTo>
                  <a:pt x="7600022" y="701522"/>
                </a:lnTo>
                <a:close/>
              </a:path>
              <a:path w="10659745" h="701675">
                <a:moveTo>
                  <a:pt x="7546682" y="701522"/>
                </a:moveTo>
                <a:lnTo>
                  <a:pt x="7516202" y="701522"/>
                </a:lnTo>
                <a:lnTo>
                  <a:pt x="7516202" y="693902"/>
                </a:lnTo>
                <a:lnTo>
                  <a:pt x="7546682" y="693902"/>
                </a:lnTo>
                <a:lnTo>
                  <a:pt x="7546682" y="701522"/>
                </a:lnTo>
                <a:close/>
              </a:path>
              <a:path w="10659745" h="701675">
                <a:moveTo>
                  <a:pt x="7493342" y="701522"/>
                </a:moveTo>
                <a:lnTo>
                  <a:pt x="7462862" y="701522"/>
                </a:lnTo>
                <a:lnTo>
                  <a:pt x="7462862" y="693902"/>
                </a:lnTo>
                <a:lnTo>
                  <a:pt x="7493342" y="693902"/>
                </a:lnTo>
                <a:lnTo>
                  <a:pt x="7493342" y="701522"/>
                </a:lnTo>
                <a:close/>
              </a:path>
              <a:path w="10659745" h="701675">
                <a:moveTo>
                  <a:pt x="7440002" y="701522"/>
                </a:moveTo>
                <a:lnTo>
                  <a:pt x="7409522" y="701522"/>
                </a:lnTo>
                <a:lnTo>
                  <a:pt x="7409522" y="693902"/>
                </a:lnTo>
                <a:lnTo>
                  <a:pt x="7440002" y="693902"/>
                </a:lnTo>
                <a:lnTo>
                  <a:pt x="7440002" y="701522"/>
                </a:lnTo>
                <a:close/>
              </a:path>
              <a:path w="10659745" h="701675">
                <a:moveTo>
                  <a:pt x="7386662" y="701522"/>
                </a:moveTo>
                <a:lnTo>
                  <a:pt x="7356182" y="701522"/>
                </a:lnTo>
                <a:lnTo>
                  <a:pt x="7356182" y="693902"/>
                </a:lnTo>
                <a:lnTo>
                  <a:pt x="7386662" y="693902"/>
                </a:lnTo>
                <a:lnTo>
                  <a:pt x="7386662" y="701522"/>
                </a:lnTo>
                <a:close/>
              </a:path>
              <a:path w="10659745" h="701675">
                <a:moveTo>
                  <a:pt x="7333322" y="701522"/>
                </a:moveTo>
                <a:lnTo>
                  <a:pt x="7302842" y="701522"/>
                </a:lnTo>
                <a:lnTo>
                  <a:pt x="7302842" y="693902"/>
                </a:lnTo>
                <a:lnTo>
                  <a:pt x="7333322" y="693902"/>
                </a:lnTo>
                <a:lnTo>
                  <a:pt x="7333322" y="701522"/>
                </a:lnTo>
                <a:close/>
              </a:path>
              <a:path w="10659745" h="701675">
                <a:moveTo>
                  <a:pt x="7279982" y="701522"/>
                </a:moveTo>
                <a:lnTo>
                  <a:pt x="7249502" y="701522"/>
                </a:lnTo>
                <a:lnTo>
                  <a:pt x="7249502" y="693902"/>
                </a:lnTo>
                <a:lnTo>
                  <a:pt x="7279982" y="693902"/>
                </a:lnTo>
                <a:lnTo>
                  <a:pt x="7279982" y="701522"/>
                </a:lnTo>
                <a:close/>
              </a:path>
              <a:path w="10659745" h="701675">
                <a:moveTo>
                  <a:pt x="7226642" y="701522"/>
                </a:moveTo>
                <a:lnTo>
                  <a:pt x="7196162" y="701522"/>
                </a:lnTo>
                <a:lnTo>
                  <a:pt x="7196162" y="693902"/>
                </a:lnTo>
                <a:lnTo>
                  <a:pt x="7226642" y="693902"/>
                </a:lnTo>
                <a:lnTo>
                  <a:pt x="7226642" y="701522"/>
                </a:lnTo>
                <a:close/>
              </a:path>
              <a:path w="10659745" h="701675">
                <a:moveTo>
                  <a:pt x="7173302" y="701522"/>
                </a:moveTo>
                <a:lnTo>
                  <a:pt x="7142822" y="701522"/>
                </a:lnTo>
                <a:lnTo>
                  <a:pt x="7142822" y="693902"/>
                </a:lnTo>
                <a:lnTo>
                  <a:pt x="7173302" y="693902"/>
                </a:lnTo>
                <a:lnTo>
                  <a:pt x="7173302" y="701522"/>
                </a:lnTo>
                <a:close/>
              </a:path>
              <a:path w="10659745" h="701675">
                <a:moveTo>
                  <a:pt x="7119962" y="701522"/>
                </a:moveTo>
                <a:lnTo>
                  <a:pt x="7089482" y="701522"/>
                </a:lnTo>
                <a:lnTo>
                  <a:pt x="7089482" y="693902"/>
                </a:lnTo>
                <a:lnTo>
                  <a:pt x="7119962" y="693902"/>
                </a:lnTo>
                <a:lnTo>
                  <a:pt x="7119962" y="701522"/>
                </a:lnTo>
                <a:close/>
              </a:path>
              <a:path w="10659745" h="701675">
                <a:moveTo>
                  <a:pt x="7066622" y="701522"/>
                </a:moveTo>
                <a:lnTo>
                  <a:pt x="7036142" y="701522"/>
                </a:lnTo>
                <a:lnTo>
                  <a:pt x="7036142" y="693902"/>
                </a:lnTo>
                <a:lnTo>
                  <a:pt x="7066622" y="693902"/>
                </a:lnTo>
                <a:lnTo>
                  <a:pt x="7066622" y="701522"/>
                </a:lnTo>
                <a:close/>
              </a:path>
              <a:path w="10659745" h="701675">
                <a:moveTo>
                  <a:pt x="7013282" y="701522"/>
                </a:moveTo>
                <a:lnTo>
                  <a:pt x="6982802" y="701522"/>
                </a:lnTo>
                <a:lnTo>
                  <a:pt x="6982802" y="693902"/>
                </a:lnTo>
                <a:lnTo>
                  <a:pt x="7013282" y="693902"/>
                </a:lnTo>
                <a:lnTo>
                  <a:pt x="7013282" y="701522"/>
                </a:lnTo>
                <a:close/>
              </a:path>
              <a:path w="10659745" h="701675">
                <a:moveTo>
                  <a:pt x="6959942" y="701522"/>
                </a:moveTo>
                <a:lnTo>
                  <a:pt x="6929462" y="701522"/>
                </a:lnTo>
                <a:lnTo>
                  <a:pt x="6929462" y="693902"/>
                </a:lnTo>
                <a:lnTo>
                  <a:pt x="6959942" y="693902"/>
                </a:lnTo>
                <a:lnTo>
                  <a:pt x="6959942" y="701522"/>
                </a:lnTo>
                <a:close/>
              </a:path>
              <a:path w="10659745" h="701675">
                <a:moveTo>
                  <a:pt x="6906602" y="701522"/>
                </a:moveTo>
                <a:lnTo>
                  <a:pt x="6876122" y="701522"/>
                </a:lnTo>
                <a:lnTo>
                  <a:pt x="6876122" y="693902"/>
                </a:lnTo>
                <a:lnTo>
                  <a:pt x="6906602" y="693902"/>
                </a:lnTo>
                <a:lnTo>
                  <a:pt x="6906602" y="701522"/>
                </a:lnTo>
                <a:close/>
              </a:path>
              <a:path w="10659745" h="701675">
                <a:moveTo>
                  <a:pt x="6853262" y="701522"/>
                </a:moveTo>
                <a:lnTo>
                  <a:pt x="6822782" y="701522"/>
                </a:lnTo>
                <a:lnTo>
                  <a:pt x="6822782" y="693902"/>
                </a:lnTo>
                <a:lnTo>
                  <a:pt x="6853262" y="693902"/>
                </a:lnTo>
                <a:lnTo>
                  <a:pt x="6853262" y="701522"/>
                </a:lnTo>
                <a:close/>
              </a:path>
              <a:path w="10659745" h="701675">
                <a:moveTo>
                  <a:pt x="6799922" y="701522"/>
                </a:moveTo>
                <a:lnTo>
                  <a:pt x="6769442" y="701522"/>
                </a:lnTo>
                <a:lnTo>
                  <a:pt x="6769442" y="693902"/>
                </a:lnTo>
                <a:lnTo>
                  <a:pt x="6799922" y="693902"/>
                </a:lnTo>
                <a:lnTo>
                  <a:pt x="6799922" y="701522"/>
                </a:lnTo>
                <a:close/>
              </a:path>
              <a:path w="10659745" h="701675">
                <a:moveTo>
                  <a:pt x="6746582" y="701522"/>
                </a:moveTo>
                <a:lnTo>
                  <a:pt x="6716102" y="701522"/>
                </a:lnTo>
                <a:lnTo>
                  <a:pt x="6716102" y="693902"/>
                </a:lnTo>
                <a:lnTo>
                  <a:pt x="6746582" y="693902"/>
                </a:lnTo>
                <a:lnTo>
                  <a:pt x="6746582" y="701522"/>
                </a:lnTo>
                <a:close/>
              </a:path>
              <a:path w="10659745" h="701675">
                <a:moveTo>
                  <a:pt x="6693242" y="701522"/>
                </a:moveTo>
                <a:lnTo>
                  <a:pt x="6662762" y="701522"/>
                </a:lnTo>
                <a:lnTo>
                  <a:pt x="6662762" y="693902"/>
                </a:lnTo>
                <a:lnTo>
                  <a:pt x="6693242" y="693902"/>
                </a:lnTo>
                <a:lnTo>
                  <a:pt x="6693242" y="701522"/>
                </a:lnTo>
                <a:close/>
              </a:path>
              <a:path w="10659745" h="701675">
                <a:moveTo>
                  <a:pt x="6639902" y="701522"/>
                </a:moveTo>
                <a:lnTo>
                  <a:pt x="6609422" y="701522"/>
                </a:lnTo>
                <a:lnTo>
                  <a:pt x="6609422" y="693902"/>
                </a:lnTo>
                <a:lnTo>
                  <a:pt x="6639902" y="693902"/>
                </a:lnTo>
                <a:lnTo>
                  <a:pt x="6639902" y="701522"/>
                </a:lnTo>
                <a:close/>
              </a:path>
              <a:path w="10659745" h="701675">
                <a:moveTo>
                  <a:pt x="6586562" y="701522"/>
                </a:moveTo>
                <a:lnTo>
                  <a:pt x="6556082" y="701522"/>
                </a:lnTo>
                <a:lnTo>
                  <a:pt x="6556082" y="693902"/>
                </a:lnTo>
                <a:lnTo>
                  <a:pt x="6586562" y="693902"/>
                </a:lnTo>
                <a:lnTo>
                  <a:pt x="6586562" y="701522"/>
                </a:lnTo>
                <a:close/>
              </a:path>
              <a:path w="10659745" h="701675">
                <a:moveTo>
                  <a:pt x="6533222" y="701522"/>
                </a:moveTo>
                <a:lnTo>
                  <a:pt x="6502742" y="701522"/>
                </a:lnTo>
                <a:lnTo>
                  <a:pt x="6502742" y="693902"/>
                </a:lnTo>
                <a:lnTo>
                  <a:pt x="6533222" y="693902"/>
                </a:lnTo>
                <a:lnTo>
                  <a:pt x="6533222" y="701522"/>
                </a:lnTo>
                <a:close/>
              </a:path>
              <a:path w="10659745" h="701675">
                <a:moveTo>
                  <a:pt x="6479882" y="701522"/>
                </a:moveTo>
                <a:lnTo>
                  <a:pt x="6449402" y="701522"/>
                </a:lnTo>
                <a:lnTo>
                  <a:pt x="6449402" y="693902"/>
                </a:lnTo>
                <a:lnTo>
                  <a:pt x="6479882" y="693902"/>
                </a:lnTo>
                <a:lnTo>
                  <a:pt x="6479882" y="701522"/>
                </a:lnTo>
                <a:close/>
              </a:path>
              <a:path w="10659745" h="701675">
                <a:moveTo>
                  <a:pt x="6426542" y="701522"/>
                </a:moveTo>
                <a:lnTo>
                  <a:pt x="6396062" y="701522"/>
                </a:lnTo>
                <a:lnTo>
                  <a:pt x="6396062" y="693902"/>
                </a:lnTo>
                <a:lnTo>
                  <a:pt x="6426542" y="693902"/>
                </a:lnTo>
                <a:lnTo>
                  <a:pt x="6426542" y="701522"/>
                </a:lnTo>
                <a:close/>
              </a:path>
              <a:path w="10659745" h="701675">
                <a:moveTo>
                  <a:pt x="6373202" y="701522"/>
                </a:moveTo>
                <a:lnTo>
                  <a:pt x="6342722" y="701522"/>
                </a:lnTo>
                <a:lnTo>
                  <a:pt x="6342722" y="693902"/>
                </a:lnTo>
                <a:lnTo>
                  <a:pt x="6373202" y="693902"/>
                </a:lnTo>
                <a:lnTo>
                  <a:pt x="6373202" y="701522"/>
                </a:lnTo>
                <a:close/>
              </a:path>
              <a:path w="10659745" h="701675">
                <a:moveTo>
                  <a:pt x="6319862" y="701522"/>
                </a:moveTo>
                <a:lnTo>
                  <a:pt x="6289382" y="701522"/>
                </a:lnTo>
                <a:lnTo>
                  <a:pt x="6289382" y="693902"/>
                </a:lnTo>
                <a:lnTo>
                  <a:pt x="6319862" y="693902"/>
                </a:lnTo>
                <a:lnTo>
                  <a:pt x="6319862" y="701522"/>
                </a:lnTo>
                <a:close/>
              </a:path>
              <a:path w="10659745" h="701675">
                <a:moveTo>
                  <a:pt x="6266522" y="701522"/>
                </a:moveTo>
                <a:lnTo>
                  <a:pt x="6236042" y="701522"/>
                </a:lnTo>
                <a:lnTo>
                  <a:pt x="6236042" y="693902"/>
                </a:lnTo>
                <a:lnTo>
                  <a:pt x="6266522" y="693902"/>
                </a:lnTo>
                <a:lnTo>
                  <a:pt x="6266522" y="701522"/>
                </a:lnTo>
                <a:close/>
              </a:path>
              <a:path w="10659745" h="701675">
                <a:moveTo>
                  <a:pt x="6213182" y="701522"/>
                </a:moveTo>
                <a:lnTo>
                  <a:pt x="6182702" y="701522"/>
                </a:lnTo>
                <a:lnTo>
                  <a:pt x="6182702" y="693902"/>
                </a:lnTo>
                <a:lnTo>
                  <a:pt x="6213182" y="693902"/>
                </a:lnTo>
                <a:lnTo>
                  <a:pt x="6213182" y="701522"/>
                </a:lnTo>
                <a:close/>
              </a:path>
              <a:path w="10659745" h="701675">
                <a:moveTo>
                  <a:pt x="6159842" y="701522"/>
                </a:moveTo>
                <a:lnTo>
                  <a:pt x="6129362" y="701522"/>
                </a:lnTo>
                <a:lnTo>
                  <a:pt x="6129362" y="693902"/>
                </a:lnTo>
                <a:lnTo>
                  <a:pt x="6159842" y="693902"/>
                </a:lnTo>
                <a:lnTo>
                  <a:pt x="6159842" y="701522"/>
                </a:lnTo>
                <a:close/>
              </a:path>
              <a:path w="10659745" h="701675">
                <a:moveTo>
                  <a:pt x="6106502" y="701522"/>
                </a:moveTo>
                <a:lnTo>
                  <a:pt x="6076022" y="701522"/>
                </a:lnTo>
                <a:lnTo>
                  <a:pt x="6076022" y="693902"/>
                </a:lnTo>
                <a:lnTo>
                  <a:pt x="6106502" y="693902"/>
                </a:lnTo>
                <a:lnTo>
                  <a:pt x="6106502" y="701522"/>
                </a:lnTo>
                <a:close/>
              </a:path>
              <a:path w="10659745" h="701675">
                <a:moveTo>
                  <a:pt x="6053162" y="701522"/>
                </a:moveTo>
                <a:lnTo>
                  <a:pt x="6022682" y="701522"/>
                </a:lnTo>
                <a:lnTo>
                  <a:pt x="6022682" y="693902"/>
                </a:lnTo>
                <a:lnTo>
                  <a:pt x="6053162" y="693902"/>
                </a:lnTo>
                <a:lnTo>
                  <a:pt x="6053162" y="701522"/>
                </a:lnTo>
                <a:close/>
              </a:path>
              <a:path w="10659745" h="701675">
                <a:moveTo>
                  <a:pt x="5999822" y="701522"/>
                </a:moveTo>
                <a:lnTo>
                  <a:pt x="5969342" y="701522"/>
                </a:lnTo>
                <a:lnTo>
                  <a:pt x="5969342" y="693902"/>
                </a:lnTo>
                <a:lnTo>
                  <a:pt x="5999822" y="693902"/>
                </a:lnTo>
                <a:lnTo>
                  <a:pt x="5999822" y="701522"/>
                </a:lnTo>
                <a:close/>
              </a:path>
              <a:path w="10659745" h="701675">
                <a:moveTo>
                  <a:pt x="5946482" y="701522"/>
                </a:moveTo>
                <a:lnTo>
                  <a:pt x="5916002" y="701522"/>
                </a:lnTo>
                <a:lnTo>
                  <a:pt x="5916002" y="693902"/>
                </a:lnTo>
                <a:lnTo>
                  <a:pt x="5946482" y="693902"/>
                </a:lnTo>
                <a:lnTo>
                  <a:pt x="5946482" y="701522"/>
                </a:lnTo>
                <a:close/>
              </a:path>
              <a:path w="10659745" h="701675">
                <a:moveTo>
                  <a:pt x="5893142" y="701522"/>
                </a:moveTo>
                <a:lnTo>
                  <a:pt x="5862662" y="701522"/>
                </a:lnTo>
                <a:lnTo>
                  <a:pt x="5862662" y="693902"/>
                </a:lnTo>
                <a:lnTo>
                  <a:pt x="5893142" y="693902"/>
                </a:lnTo>
                <a:lnTo>
                  <a:pt x="5893142" y="701522"/>
                </a:lnTo>
                <a:close/>
              </a:path>
              <a:path w="10659745" h="701675">
                <a:moveTo>
                  <a:pt x="5839802" y="701522"/>
                </a:moveTo>
                <a:lnTo>
                  <a:pt x="5809322" y="701522"/>
                </a:lnTo>
                <a:lnTo>
                  <a:pt x="5809322" y="693902"/>
                </a:lnTo>
                <a:lnTo>
                  <a:pt x="5839802" y="693902"/>
                </a:lnTo>
                <a:lnTo>
                  <a:pt x="5839802" y="701522"/>
                </a:lnTo>
                <a:close/>
              </a:path>
              <a:path w="10659745" h="701675">
                <a:moveTo>
                  <a:pt x="5786462" y="701522"/>
                </a:moveTo>
                <a:lnTo>
                  <a:pt x="5755982" y="701522"/>
                </a:lnTo>
                <a:lnTo>
                  <a:pt x="5755982" y="693902"/>
                </a:lnTo>
                <a:lnTo>
                  <a:pt x="5786462" y="693902"/>
                </a:lnTo>
                <a:lnTo>
                  <a:pt x="5786462" y="701522"/>
                </a:lnTo>
                <a:close/>
              </a:path>
              <a:path w="10659745" h="701675">
                <a:moveTo>
                  <a:pt x="5733122" y="701522"/>
                </a:moveTo>
                <a:lnTo>
                  <a:pt x="5702642" y="701522"/>
                </a:lnTo>
                <a:lnTo>
                  <a:pt x="5702642" y="693902"/>
                </a:lnTo>
                <a:lnTo>
                  <a:pt x="5733122" y="693902"/>
                </a:lnTo>
                <a:lnTo>
                  <a:pt x="5733122" y="701522"/>
                </a:lnTo>
                <a:close/>
              </a:path>
              <a:path w="10659745" h="701675">
                <a:moveTo>
                  <a:pt x="5679782" y="701522"/>
                </a:moveTo>
                <a:lnTo>
                  <a:pt x="5649302" y="701522"/>
                </a:lnTo>
                <a:lnTo>
                  <a:pt x="5649302" y="693902"/>
                </a:lnTo>
                <a:lnTo>
                  <a:pt x="5679782" y="693902"/>
                </a:lnTo>
                <a:lnTo>
                  <a:pt x="5679782" y="701522"/>
                </a:lnTo>
                <a:close/>
              </a:path>
              <a:path w="10659745" h="701675">
                <a:moveTo>
                  <a:pt x="5626442" y="701522"/>
                </a:moveTo>
                <a:lnTo>
                  <a:pt x="5595962" y="701522"/>
                </a:lnTo>
                <a:lnTo>
                  <a:pt x="5595962" y="693902"/>
                </a:lnTo>
                <a:lnTo>
                  <a:pt x="5626442" y="693902"/>
                </a:lnTo>
                <a:lnTo>
                  <a:pt x="5626442" y="701522"/>
                </a:lnTo>
                <a:close/>
              </a:path>
              <a:path w="10659745" h="701675">
                <a:moveTo>
                  <a:pt x="5573102" y="701522"/>
                </a:moveTo>
                <a:lnTo>
                  <a:pt x="5542622" y="701522"/>
                </a:lnTo>
                <a:lnTo>
                  <a:pt x="5542622" y="693902"/>
                </a:lnTo>
                <a:lnTo>
                  <a:pt x="5573102" y="693902"/>
                </a:lnTo>
                <a:lnTo>
                  <a:pt x="5573102" y="701522"/>
                </a:lnTo>
                <a:close/>
              </a:path>
              <a:path w="10659745" h="701675">
                <a:moveTo>
                  <a:pt x="5519762" y="701522"/>
                </a:moveTo>
                <a:lnTo>
                  <a:pt x="5489282" y="701522"/>
                </a:lnTo>
                <a:lnTo>
                  <a:pt x="5489282" y="693902"/>
                </a:lnTo>
                <a:lnTo>
                  <a:pt x="5519762" y="693902"/>
                </a:lnTo>
                <a:lnTo>
                  <a:pt x="5519762" y="701522"/>
                </a:lnTo>
                <a:close/>
              </a:path>
              <a:path w="10659745" h="701675">
                <a:moveTo>
                  <a:pt x="5466422" y="701522"/>
                </a:moveTo>
                <a:lnTo>
                  <a:pt x="5435942" y="701522"/>
                </a:lnTo>
                <a:lnTo>
                  <a:pt x="5435942" y="693902"/>
                </a:lnTo>
                <a:lnTo>
                  <a:pt x="5466422" y="693902"/>
                </a:lnTo>
                <a:lnTo>
                  <a:pt x="5466422" y="701522"/>
                </a:lnTo>
                <a:close/>
              </a:path>
              <a:path w="10659745" h="701675">
                <a:moveTo>
                  <a:pt x="5413082" y="701522"/>
                </a:moveTo>
                <a:lnTo>
                  <a:pt x="5382602" y="701522"/>
                </a:lnTo>
                <a:lnTo>
                  <a:pt x="5382602" y="693902"/>
                </a:lnTo>
                <a:lnTo>
                  <a:pt x="5413082" y="693902"/>
                </a:lnTo>
                <a:lnTo>
                  <a:pt x="5413082" y="701522"/>
                </a:lnTo>
                <a:close/>
              </a:path>
              <a:path w="10659745" h="701675">
                <a:moveTo>
                  <a:pt x="5359742" y="701522"/>
                </a:moveTo>
                <a:lnTo>
                  <a:pt x="5329262" y="701522"/>
                </a:lnTo>
                <a:lnTo>
                  <a:pt x="5329262" y="693902"/>
                </a:lnTo>
                <a:lnTo>
                  <a:pt x="5359742" y="693902"/>
                </a:lnTo>
                <a:lnTo>
                  <a:pt x="5359742" y="701522"/>
                </a:lnTo>
                <a:close/>
              </a:path>
              <a:path w="10659745" h="701675">
                <a:moveTo>
                  <a:pt x="5306402" y="701522"/>
                </a:moveTo>
                <a:lnTo>
                  <a:pt x="5275922" y="701522"/>
                </a:lnTo>
                <a:lnTo>
                  <a:pt x="5275922" y="693902"/>
                </a:lnTo>
                <a:lnTo>
                  <a:pt x="5306402" y="693902"/>
                </a:lnTo>
                <a:lnTo>
                  <a:pt x="5306402" y="701522"/>
                </a:lnTo>
                <a:close/>
              </a:path>
              <a:path w="10659745" h="701675">
                <a:moveTo>
                  <a:pt x="5253062" y="701522"/>
                </a:moveTo>
                <a:lnTo>
                  <a:pt x="5222582" y="701522"/>
                </a:lnTo>
                <a:lnTo>
                  <a:pt x="5222582" y="693902"/>
                </a:lnTo>
                <a:lnTo>
                  <a:pt x="5253062" y="693902"/>
                </a:lnTo>
                <a:lnTo>
                  <a:pt x="5253062" y="701522"/>
                </a:lnTo>
                <a:close/>
              </a:path>
              <a:path w="10659745" h="701675">
                <a:moveTo>
                  <a:pt x="5199722" y="701522"/>
                </a:moveTo>
                <a:lnTo>
                  <a:pt x="5169242" y="701522"/>
                </a:lnTo>
                <a:lnTo>
                  <a:pt x="5169242" y="693902"/>
                </a:lnTo>
                <a:lnTo>
                  <a:pt x="5199722" y="693902"/>
                </a:lnTo>
                <a:lnTo>
                  <a:pt x="5199722" y="701522"/>
                </a:lnTo>
                <a:close/>
              </a:path>
              <a:path w="10659745" h="701675">
                <a:moveTo>
                  <a:pt x="5146382" y="701522"/>
                </a:moveTo>
                <a:lnTo>
                  <a:pt x="5115902" y="701522"/>
                </a:lnTo>
                <a:lnTo>
                  <a:pt x="5115902" y="693902"/>
                </a:lnTo>
                <a:lnTo>
                  <a:pt x="5146382" y="693902"/>
                </a:lnTo>
                <a:lnTo>
                  <a:pt x="5146382" y="701522"/>
                </a:lnTo>
                <a:close/>
              </a:path>
              <a:path w="10659745" h="701675">
                <a:moveTo>
                  <a:pt x="5093042" y="701522"/>
                </a:moveTo>
                <a:lnTo>
                  <a:pt x="5062562" y="701522"/>
                </a:lnTo>
                <a:lnTo>
                  <a:pt x="5062562" y="693902"/>
                </a:lnTo>
                <a:lnTo>
                  <a:pt x="5093042" y="693902"/>
                </a:lnTo>
                <a:lnTo>
                  <a:pt x="5093042" y="701522"/>
                </a:lnTo>
                <a:close/>
              </a:path>
              <a:path w="10659745" h="701675">
                <a:moveTo>
                  <a:pt x="5039702" y="701522"/>
                </a:moveTo>
                <a:lnTo>
                  <a:pt x="5009222" y="701522"/>
                </a:lnTo>
                <a:lnTo>
                  <a:pt x="5009222" y="693902"/>
                </a:lnTo>
                <a:lnTo>
                  <a:pt x="5039702" y="693902"/>
                </a:lnTo>
                <a:lnTo>
                  <a:pt x="5039702" y="701522"/>
                </a:lnTo>
                <a:close/>
              </a:path>
              <a:path w="10659745" h="701675">
                <a:moveTo>
                  <a:pt x="4986362" y="701522"/>
                </a:moveTo>
                <a:lnTo>
                  <a:pt x="4955882" y="701522"/>
                </a:lnTo>
                <a:lnTo>
                  <a:pt x="4955882" y="693902"/>
                </a:lnTo>
                <a:lnTo>
                  <a:pt x="4986362" y="693902"/>
                </a:lnTo>
                <a:lnTo>
                  <a:pt x="4986362" y="701522"/>
                </a:lnTo>
                <a:close/>
              </a:path>
              <a:path w="10659745" h="701675">
                <a:moveTo>
                  <a:pt x="4933022" y="701522"/>
                </a:moveTo>
                <a:lnTo>
                  <a:pt x="4902542" y="701522"/>
                </a:lnTo>
                <a:lnTo>
                  <a:pt x="4902542" y="693902"/>
                </a:lnTo>
                <a:lnTo>
                  <a:pt x="4933022" y="693902"/>
                </a:lnTo>
                <a:lnTo>
                  <a:pt x="4933022" y="701522"/>
                </a:lnTo>
                <a:close/>
              </a:path>
              <a:path w="10659745" h="701675">
                <a:moveTo>
                  <a:pt x="4879682" y="701522"/>
                </a:moveTo>
                <a:lnTo>
                  <a:pt x="4849202" y="701522"/>
                </a:lnTo>
                <a:lnTo>
                  <a:pt x="4849202" y="693902"/>
                </a:lnTo>
                <a:lnTo>
                  <a:pt x="4879682" y="693902"/>
                </a:lnTo>
                <a:lnTo>
                  <a:pt x="4879682" y="701522"/>
                </a:lnTo>
                <a:close/>
              </a:path>
              <a:path w="10659745" h="701675">
                <a:moveTo>
                  <a:pt x="4826342" y="701522"/>
                </a:moveTo>
                <a:lnTo>
                  <a:pt x="4795862" y="701522"/>
                </a:lnTo>
                <a:lnTo>
                  <a:pt x="4795862" y="693902"/>
                </a:lnTo>
                <a:lnTo>
                  <a:pt x="4826342" y="693902"/>
                </a:lnTo>
                <a:lnTo>
                  <a:pt x="4826342" y="701522"/>
                </a:lnTo>
                <a:close/>
              </a:path>
              <a:path w="10659745" h="701675">
                <a:moveTo>
                  <a:pt x="4773002" y="701522"/>
                </a:moveTo>
                <a:lnTo>
                  <a:pt x="4742522" y="701522"/>
                </a:lnTo>
                <a:lnTo>
                  <a:pt x="4742522" y="693902"/>
                </a:lnTo>
                <a:lnTo>
                  <a:pt x="4773002" y="693902"/>
                </a:lnTo>
                <a:lnTo>
                  <a:pt x="4773002" y="701522"/>
                </a:lnTo>
                <a:close/>
              </a:path>
              <a:path w="10659745" h="701675">
                <a:moveTo>
                  <a:pt x="4719662" y="701522"/>
                </a:moveTo>
                <a:lnTo>
                  <a:pt x="4689182" y="701522"/>
                </a:lnTo>
                <a:lnTo>
                  <a:pt x="4689182" y="693902"/>
                </a:lnTo>
                <a:lnTo>
                  <a:pt x="4719662" y="693902"/>
                </a:lnTo>
                <a:lnTo>
                  <a:pt x="4719662" y="701522"/>
                </a:lnTo>
                <a:close/>
              </a:path>
              <a:path w="10659745" h="701675">
                <a:moveTo>
                  <a:pt x="4666322" y="701522"/>
                </a:moveTo>
                <a:lnTo>
                  <a:pt x="4635842" y="701522"/>
                </a:lnTo>
                <a:lnTo>
                  <a:pt x="4635842" y="693902"/>
                </a:lnTo>
                <a:lnTo>
                  <a:pt x="4666322" y="693902"/>
                </a:lnTo>
                <a:lnTo>
                  <a:pt x="4666322" y="701522"/>
                </a:lnTo>
                <a:close/>
              </a:path>
              <a:path w="10659745" h="701675">
                <a:moveTo>
                  <a:pt x="4612982" y="701522"/>
                </a:moveTo>
                <a:lnTo>
                  <a:pt x="4582502" y="701522"/>
                </a:lnTo>
                <a:lnTo>
                  <a:pt x="4582502" y="693902"/>
                </a:lnTo>
                <a:lnTo>
                  <a:pt x="4612982" y="693902"/>
                </a:lnTo>
                <a:lnTo>
                  <a:pt x="4612982" y="701522"/>
                </a:lnTo>
                <a:close/>
              </a:path>
              <a:path w="10659745" h="701675">
                <a:moveTo>
                  <a:pt x="4559642" y="701522"/>
                </a:moveTo>
                <a:lnTo>
                  <a:pt x="4529162" y="701522"/>
                </a:lnTo>
                <a:lnTo>
                  <a:pt x="4529162" y="693902"/>
                </a:lnTo>
                <a:lnTo>
                  <a:pt x="4559642" y="693902"/>
                </a:lnTo>
                <a:lnTo>
                  <a:pt x="4559642" y="701522"/>
                </a:lnTo>
                <a:close/>
              </a:path>
              <a:path w="10659745" h="701675">
                <a:moveTo>
                  <a:pt x="4506302" y="701522"/>
                </a:moveTo>
                <a:lnTo>
                  <a:pt x="4475822" y="701522"/>
                </a:lnTo>
                <a:lnTo>
                  <a:pt x="4475822" y="693902"/>
                </a:lnTo>
                <a:lnTo>
                  <a:pt x="4506302" y="693902"/>
                </a:lnTo>
                <a:lnTo>
                  <a:pt x="4506302" y="701522"/>
                </a:lnTo>
                <a:close/>
              </a:path>
              <a:path w="10659745" h="701675">
                <a:moveTo>
                  <a:pt x="4452962" y="701522"/>
                </a:moveTo>
                <a:lnTo>
                  <a:pt x="4422482" y="701522"/>
                </a:lnTo>
                <a:lnTo>
                  <a:pt x="4422482" y="693902"/>
                </a:lnTo>
                <a:lnTo>
                  <a:pt x="4452962" y="693902"/>
                </a:lnTo>
                <a:lnTo>
                  <a:pt x="4452962" y="701522"/>
                </a:lnTo>
                <a:close/>
              </a:path>
              <a:path w="10659745" h="701675">
                <a:moveTo>
                  <a:pt x="4399622" y="701522"/>
                </a:moveTo>
                <a:lnTo>
                  <a:pt x="4369142" y="701522"/>
                </a:lnTo>
                <a:lnTo>
                  <a:pt x="4369142" y="693902"/>
                </a:lnTo>
                <a:lnTo>
                  <a:pt x="4399622" y="693902"/>
                </a:lnTo>
                <a:lnTo>
                  <a:pt x="4399622" y="701522"/>
                </a:lnTo>
                <a:close/>
              </a:path>
              <a:path w="10659745" h="701675">
                <a:moveTo>
                  <a:pt x="4346282" y="701522"/>
                </a:moveTo>
                <a:lnTo>
                  <a:pt x="4315802" y="701522"/>
                </a:lnTo>
                <a:lnTo>
                  <a:pt x="4315802" y="693902"/>
                </a:lnTo>
                <a:lnTo>
                  <a:pt x="4346282" y="693902"/>
                </a:lnTo>
                <a:lnTo>
                  <a:pt x="4346282" y="701522"/>
                </a:lnTo>
                <a:close/>
              </a:path>
              <a:path w="10659745" h="701675">
                <a:moveTo>
                  <a:pt x="4292942" y="701522"/>
                </a:moveTo>
                <a:lnTo>
                  <a:pt x="4262462" y="701522"/>
                </a:lnTo>
                <a:lnTo>
                  <a:pt x="4262462" y="693902"/>
                </a:lnTo>
                <a:lnTo>
                  <a:pt x="4292942" y="693902"/>
                </a:lnTo>
                <a:lnTo>
                  <a:pt x="4292942" y="701522"/>
                </a:lnTo>
                <a:close/>
              </a:path>
              <a:path w="10659745" h="701675">
                <a:moveTo>
                  <a:pt x="4239602" y="701522"/>
                </a:moveTo>
                <a:lnTo>
                  <a:pt x="4209122" y="701522"/>
                </a:lnTo>
                <a:lnTo>
                  <a:pt x="4209122" y="693902"/>
                </a:lnTo>
                <a:lnTo>
                  <a:pt x="4239602" y="693902"/>
                </a:lnTo>
                <a:lnTo>
                  <a:pt x="4239602" y="701522"/>
                </a:lnTo>
                <a:close/>
              </a:path>
              <a:path w="10659745" h="701675">
                <a:moveTo>
                  <a:pt x="4186262" y="701522"/>
                </a:moveTo>
                <a:lnTo>
                  <a:pt x="4155782" y="701522"/>
                </a:lnTo>
                <a:lnTo>
                  <a:pt x="4155782" y="693902"/>
                </a:lnTo>
                <a:lnTo>
                  <a:pt x="4186262" y="693902"/>
                </a:lnTo>
                <a:lnTo>
                  <a:pt x="4186262" y="701522"/>
                </a:lnTo>
                <a:close/>
              </a:path>
              <a:path w="10659745" h="701675">
                <a:moveTo>
                  <a:pt x="4132922" y="701522"/>
                </a:moveTo>
                <a:lnTo>
                  <a:pt x="4102442" y="701522"/>
                </a:lnTo>
                <a:lnTo>
                  <a:pt x="4102442" y="693902"/>
                </a:lnTo>
                <a:lnTo>
                  <a:pt x="4132922" y="693902"/>
                </a:lnTo>
                <a:lnTo>
                  <a:pt x="4132922" y="701522"/>
                </a:lnTo>
                <a:close/>
              </a:path>
              <a:path w="10659745" h="701675">
                <a:moveTo>
                  <a:pt x="4079582" y="701522"/>
                </a:moveTo>
                <a:lnTo>
                  <a:pt x="4049102" y="701522"/>
                </a:lnTo>
                <a:lnTo>
                  <a:pt x="4049102" y="693902"/>
                </a:lnTo>
                <a:lnTo>
                  <a:pt x="4079582" y="693902"/>
                </a:lnTo>
                <a:lnTo>
                  <a:pt x="4079582" y="701522"/>
                </a:lnTo>
                <a:close/>
              </a:path>
              <a:path w="10659745" h="701675">
                <a:moveTo>
                  <a:pt x="4026242" y="701522"/>
                </a:moveTo>
                <a:lnTo>
                  <a:pt x="3995762" y="701522"/>
                </a:lnTo>
                <a:lnTo>
                  <a:pt x="3995762" y="693902"/>
                </a:lnTo>
                <a:lnTo>
                  <a:pt x="4026242" y="693902"/>
                </a:lnTo>
                <a:lnTo>
                  <a:pt x="4026242" y="701522"/>
                </a:lnTo>
                <a:close/>
              </a:path>
              <a:path w="10659745" h="701675">
                <a:moveTo>
                  <a:pt x="3972902" y="701522"/>
                </a:moveTo>
                <a:lnTo>
                  <a:pt x="3942422" y="701522"/>
                </a:lnTo>
                <a:lnTo>
                  <a:pt x="3942422" y="693902"/>
                </a:lnTo>
                <a:lnTo>
                  <a:pt x="3972902" y="693902"/>
                </a:lnTo>
                <a:lnTo>
                  <a:pt x="3972902" y="701522"/>
                </a:lnTo>
                <a:close/>
              </a:path>
              <a:path w="10659745" h="701675">
                <a:moveTo>
                  <a:pt x="3919562" y="701522"/>
                </a:moveTo>
                <a:lnTo>
                  <a:pt x="3889082" y="701522"/>
                </a:lnTo>
                <a:lnTo>
                  <a:pt x="3889082" y="693902"/>
                </a:lnTo>
                <a:lnTo>
                  <a:pt x="3919562" y="693902"/>
                </a:lnTo>
                <a:lnTo>
                  <a:pt x="3919562" y="701522"/>
                </a:lnTo>
                <a:close/>
              </a:path>
              <a:path w="10659745" h="701675">
                <a:moveTo>
                  <a:pt x="3866222" y="701522"/>
                </a:moveTo>
                <a:lnTo>
                  <a:pt x="3835742" y="701522"/>
                </a:lnTo>
                <a:lnTo>
                  <a:pt x="3835742" y="693902"/>
                </a:lnTo>
                <a:lnTo>
                  <a:pt x="3866222" y="693902"/>
                </a:lnTo>
                <a:lnTo>
                  <a:pt x="3866222" y="701522"/>
                </a:lnTo>
                <a:close/>
              </a:path>
              <a:path w="10659745" h="701675">
                <a:moveTo>
                  <a:pt x="3812882" y="701522"/>
                </a:moveTo>
                <a:lnTo>
                  <a:pt x="3782402" y="701522"/>
                </a:lnTo>
                <a:lnTo>
                  <a:pt x="3782402" y="693902"/>
                </a:lnTo>
                <a:lnTo>
                  <a:pt x="3812882" y="693902"/>
                </a:lnTo>
                <a:lnTo>
                  <a:pt x="3812882" y="701522"/>
                </a:lnTo>
                <a:close/>
              </a:path>
              <a:path w="10659745" h="701675">
                <a:moveTo>
                  <a:pt x="3759542" y="701522"/>
                </a:moveTo>
                <a:lnTo>
                  <a:pt x="3729062" y="701522"/>
                </a:lnTo>
                <a:lnTo>
                  <a:pt x="3729062" y="693902"/>
                </a:lnTo>
                <a:lnTo>
                  <a:pt x="3759542" y="693902"/>
                </a:lnTo>
                <a:lnTo>
                  <a:pt x="3759542" y="701522"/>
                </a:lnTo>
                <a:close/>
              </a:path>
              <a:path w="10659745" h="701675">
                <a:moveTo>
                  <a:pt x="3706202" y="701522"/>
                </a:moveTo>
                <a:lnTo>
                  <a:pt x="3675722" y="701522"/>
                </a:lnTo>
                <a:lnTo>
                  <a:pt x="3675722" y="693902"/>
                </a:lnTo>
                <a:lnTo>
                  <a:pt x="3706202" y="693902"/>
                </a:lnTo>
                <a:lnTo>
                  <a:pt x="3706202" y="701522"/>
                </a:lnTo>
                <a:close/>
              </a:path>
              <a:path w="10659745" h="701675">
                <a:moveTo>
                  <a:pt x="3652862" y="701522"/>
                </a:moveTo>
                <a:lnTo>
                  <a:pt x="3622382" y="701522"/>
                </a:lnTo>
                <a:lnTo>
                  <a:pt x="3622382" y="693902"/>
                </a:lnTo>
                <a:lnTo>
                  <a:pt x="3652862" y="693902"/>
                </a:lnTo>
                <a:lnTo>
                  <a:pt x="3652862" y="701522"/>
                </a:lnTo>
                <a:close/>
              </a:path>
              <a:path w="10659745" h="701675">
                <a:moveTo>
                  <a:pt x="3599522" y="701522"/>
                </a:moveTo>
                <a:lnTo>
                  <a:pt x="3569042" y="701522"/>
                </a:lnTo>
                <a:lnTo>
                  <a:pt x="3569042" y="693902"/>
                </a:lnTo>
                <a:lnTo>
                  <a:pt x="3599522" y="693902"/>
                </a:lnTo>
                <a:lnTo>
                  <a:pt x="3599522" y="701522"/>
                </a:lnTo>
                <a:close/>
              </a:path>
              <a:path w="10659745" h="701675">
                <a:moveTo>
                  <a:pt x="3546182" y="701522"/>
                </a:moveTo>
                <a:lnTo>
                  <a:pt x="3515702" y="701522"/>
                </a:lnTo>
                <a:lnTo>
                  <a:pt x="3515702" y="693902"/>
                </a:lnTo>
                <a:lnTo>
                  <a:pt x="3546182" y="693902"/>
                </a:lnTo>
                <a:lnTo>
                  <a:pt x="3546182" y="701522"/>
                </a:lnTo>
                <a:close/>
              </a:path>
              <a:path w="10659745" h="701675">
                <a:moveTo>
                  <a:pt x="3492842" y="701522"/>
                </a:moveTo>
                <a:lnTo>
                  <a:pt x="3462362" y="701522"/>
                </a:lnTo>
                <a:lnTo>
                  <a:pt x="3462362" y="693902"/>
                </a:lnTo>
                <a:lnTo>
                  <a:pt x="3492842" y="693902"/>
                </a:lnTo>
                <a:lnTo>
                  <a:pt x="3492842" y="701522"/>
                </a:lnTo>
                <a:close/>
              </a:path>
              <a:path w="10659745" h="701675">
                <a:moveTo>
                  <a:pt x="3439502" y="701522"/>
                </a:moveTo>
                <a:lnTo>
                  <a:pt x="3409022" y="701522"/>
                </a:lnTo>
                <a:lnTo>
                  <a:pt x="3409022" y="693902"/>
                </a:lnTo>
                <a:lnTo>
                  <a:pt x="3439502" y="693902"/>
                </a:lnTo>
                <a:lnTo>
                  <a:pt x="3439502" y="701522"/>
                </a:lnTo>
                <a:close/>
              </a:path>
              <a:path w="10659745" h="701675">
                <a:moveTo>
                  <a:pt x="3386162" y="701522"/>
                </a:moveTo>
                <a:lnTo>
                  <a:pt x="3355682" y="701522"/>
                </a:lnTo>
                <a:lnTo>
                  <a:pt x="3355682" y="693902"/>
                </a:lnTo>
                <a:lnTo>
                  <a:pt x="3386162" y="693902"/>
                </a:lnTo>
                <a:lnTo>
                  <a:pt x="3386162" y="701522"/>
                </a:lnTo>
                <a:close/>
              </a:path>
              <a:path w="10659745" h="701675">
                <a:moveTo>
                  <a:pt x="3332822" y="701522"/>
                </a:moveTo>
                <a:lnTo>
                  <a:pt x="3302342" y="701522"/>
                </a:lnTo>
                <a:lnTo>
                  <a:pt x="3302342" y="693902"/>
                </a:lnTo>
                <a:lnTo>
                  <a:pt x="3332822" y="693902"/>
                </a:lnTo>
                <a:lnTo>
                  <a:pt x="3332822" y="701522"/>
                </a:lnTo>
                <a:close/>
              </a:path>
              <a:path w="10659745" h="701675">
                <a:moveTo>
                  <a:pt x="3279482" y="701522"/>
                </a:moveTo>
                <a:lnTo>
                  <a:pt x="3249002" y="701522"/>
                </a:lnTo>
                <a:lnTo>
                  <a:pt x="3249002" y="693902"/>
                </a:lnTo>
                <a:lnTo>
                  <a:pt x="3279482" y="693902"/>
                </a:lnTo>
                <a:lnTo>
                  <a:pt x="3279482" y="701522"/>
                </a:lnTo>
                <a:close/>
              </a:path>
              <a:path w="10659745" h="701675">
                <a:moveTo>
                  <a:pt x="3226142" y="701522"/>
                </a:moveTo>
                <a:lnTo>
                  <a:pt x="3195662" y="701522"/>
                </a:lnTo>
                <a:lnTo>
                  <a:pt x="3195662" y="693902"/>
                </a:lnTo>
                <a:lnTo>
                  <a:pt x="3226142" y="693902"/>
                </a:lnTo>
                <a:lnTo>
                  <a:pt x="3226142" y="701522"/>
                </a:lnTo>
                <a:close/>
              </a:path>
              <a:path w="10659745" h="701675">
                <a:moveTo>
                  <a:pt x="3172802" y="701522"/>
                </a:moveTo>
                <a:lnTo>
                  <a:pt x="3142322" y="701522"/>
                </a:lnTo>
                <a:lnTo>
                  <a:pt x="3142322" y="693902"/>
                </a:lnTo>
                <a:lnTo>
                  <a:pt x="3172802" y="693902"/>
                </a:lnTo>
                <a:lnTo>
                  <a:pt x="3172802" y="701522"/>
                </a:lnTo>
                <a:close/>
              </a:path>
              <a:path w="10659745" h="701675">
                <a:moveTo>
                  <a:pt x="3119462" y="701522"/>
                </a:moveTo>
                <a:lnTo>
                  <a:pt x="3088982" y="701522"/>
                </a:lnTo>
                <a:lnTo>
                  <a:pt x="3088982" y="693902"/>
                </a:lnTo>
                <a:lnTo>
                  <a:pt x="3119462" y="693902"/>
                </a:lnTo>
                <a:lnTo>
                  <a:pt x="3119462" y="701522"/>
                </a:lnTo>
                <a:close/>
              </a:path>
              <a:path w="10659745" h="701675">
                <a:moveTo>
                  <a:pt x="3066122" y="701522"/>
                </a:moveTo>
                <a:lnTo>
                  <a:pt x="3035642" y="701522"/>
                </a:lnTo>
                <a:lnTo>
                  <a:pt x="3035642" y="693902"/>
                </a:lnTo>
                <a:lnTo>
                  <a:pt x="3066122" y="693902"/>
                </a:lnTo>
                <a:lnTo>
                  <a:pt x="3066122" y="701522"/>
                </a:lnTo>
                <a:close/>
              </a:path>
              <a:path w="10659745" h="701675">
                <a:moveTo>
                  <a:pt x="3012782" y="701522"/>
                </a:moveTo>
                <a:lnTo>
                  <a:pt x="2982302" y="701522"/>
                </a:lnTo>
                <a:lnTo>
                  <a:pt x="2982302" y="693902"/>
                </a:lnTo>
                <a:lnTo>
                  <a:pt x="3012782" y="693902"/>
                </a:lnTo>
                <a:lnTo>
                  <a:pt x="3012782" y="701522"/>
                </a:lnTo>
                <a:close/>
              </a:path>
              <a:path w="10659745" h="701675">
                <a:moveTo>
                  <a:pt x="2959442" y="701522"/>
                </a:moveTo>
                <a:lnTo>
                  <a:pt x="2928962" y="701522"/>
                </a:lnTo>
                <a:lnTo>
                  <a:pt x="2928962" y="693902"/>
                </a:lnTo>
                <a:lnTo>
                  <a:pt x="2959442" y="693902"/>
                </a:lnTo>
                <a:lnTo>
                  <a:pt x="2959442" y="701522"/>
                </a:lnTo>
                <a:close/>
              </a:path>
              <a:path w="10659745" h="701675">
                <a:moveTo>
                  <a:pt x="2906102" y="701522"/>
                </a:moveTo>
                <a:lnTo>
                  <a:pt x="2875622" y="701522"/>
                </a:lnTo>
                <a:lnTo>
                  <a:pt x="2875622" y="693902"/>
                </a:lnTo>
                <a:lnTo>
                  <a:pt x="2906102" y="693902"/>
                </a:lnTo>
                <a:lnTo>
                  <a:pt x="2906102" y="701522"/>
                </a:lnTo>
                <a:close/>
              </a:path>
              <a:path w="10659745" h="701675">
                <a:moveTo>
                  <a:pt x="2852762" y="701522"/>
                </a:moveTo>
                <a:lnTo>
                  <a:pt x="2822282" y="701522"/>
                </a:lnTo>
                <a:lnTo>
                  <a:pt x="2822282" y="693902"/>
                </a:lnTo>
                <a:lnTo>
                  <a:pt x="2852762" y="693902"/>
                </a:lnTo>
                <a:lnTo>
                  <a:pt x="2852762" y="701522"/>
                </a:lnTo>
                <a:close/>
              </a:path>
              <a:path w="10659745" h="701675">
                <a:moveTo>
                  <a:pt x="2799422" y="701522"/>
                </a:moveTo>
                <a:lnTo>
                  <a:pt x="2768942" y="701522"/>
                </a:lnTo>
                <a:lnTo>
                  <a:pt x="2768942" y="693902"/>
                </a:lnTo>
                <a:lnTo>
                  <a:pt x="2799422" y="693902"/>
                </a:lnTo>
                <a:lnTo>
                  <a:pt x="2799422" y="701522"/>
                </a:lnTo>
                <a:close/>
              </a:path>
              <a:path w="10659745" h="701675">
                <a:moveTo>
                  <a:pt x="2746082" y="701522"/>
                </a:moveTo>
                <a:lnTo>
                  <a:pt x="2715602" y="701522"/>
                </a:lnTo>
                <a:lnTo>
                  <a:pt x="2715602" y="693902"/>
                </a:lnTo>
                <a:lnTo>
                  <a:pt x="2746082" y="693902"/>
                </a:lnTo>
                <a:lnTo>
                  <a:pt x="2746082" y="701522"/>
                </a:lnTo>
                <a:close/>
              </a:path>
              <a:path w="10659745" h="701675">
                <a:moveTo>
                  <a:pt x="2692742" y="701522"/>
                </a:moveTo>
                <a:lnTo>
                  <a:pt x="2662262" y="701522"/>
                </a:lnTo>
                <a:lnTo>
                  <a:pt x="2662262" y="693902"/>
                </a:lnTo>
                <a:lnTo>
                  <a:pt x="2692742" y="693902"/>
                </a:lnTo>
                <a:lnTo>
                  <a:pt x="2692742" y="701522"/>
                </a:lnTo>
                <a:close/>
              </a:path>
              <a:path w="10659745" h="701675">
                <a:moveTo>
                  <a:pt x="2639402" y="701522"/>
                </a:moveTo>
                <a:lnTo>
                  <a:pt x="2608922" y="701522"/>
                </a:lnTo>
                <a:lnTo>
                  <a:pt x="2608922" y="693902"/>
                </a:lnTo>
                <a:lnTo>
                  <a:pt x="2639402" y="693902"/>
                </a:lnTo>
                <a:lnTo>
                  <a:pt x="2639402" y="701522"/>
                </a:lnTo>
                <a:close/>
              </a:path>
              <a:path w="10659745" h="701675">
                <a:moveTo>
                  <a:pt x="2586062" y="701522"/>
                </a:moveTo>
                <a:lnTo>
                  <a:pt x="2555582" y="701522"/>
                </a:lnTo>
                <a:lnTo>
                  <a:pt x="2555582" y="693902"/>
                </a:lnTo>
                <a:lnTo>
                  <a:pt x="2586062" y="693902"/>
                </a:lnTo>
                <a:lnTo>
                  <a:pt x="2586062" y="701522"/>
                </a:lnTo>
                <a:close/>
              </a:path>
              <a:path w="10659745" h="701675">
                <a:moveTo>
                  <a:pt x="2532722" y="701522"/>
                </a:moveTo>
                <a:lnTo>
                  <a:pt x="2502242" y="701522"/>
                </a:lnTo>
                <a:lnTo>
                  <a:pt x="2502242" y="693902"/>
                </a:lnTo>
                <a:lnTo>
                  <a:pt x="2532722" y="693902"/>
                </a:lnTo>
                <a:lnTo>
                  <a:pt x="2532722" y="701522"/>
                </a:lnTo>
                <a:close/>
              </a:path>
              <a:path w="10659745" h="701675">
                <a:moveTo>
                  <a:pt x="2479382" y="701522"/>
                </a:moveTo>
                <a:lnTo>
                  <a:pt x="2448902" y="701522"/>
                </a:lnTo>
                <a:lnTo>
                  <a:pt x="2448902" y="693902"/>
                </a:lnTo>
                <a:lnTo>
                  <a:pt x="2479382" y="693902"/>
                </a:lnTo>
                <a:lnTo>
                  <a:pt x="2479382" y="701522"/>
                </a:lnTo>
                <a:close/>
              </a:path>
              <a:path w="10659745" h="701675">
                <a:moveTo>
                  <a:pt x="2426042" y="701522"/>
                </a:moveTo>
                <a:lnTo>
                  <a:pt x="2395562" y="701522"/>
                </a:lnTo>
                <a:lnTo>
                  <a:pt x="2395562" y="693902"/>
                </a:lnTo>
                <a:lnTo>
                  <a:pt x="2426042" y="693902"/>
                </a:lnTo>
                <a:lnTo>
                  <a:pt x="2426042" y="701522"/>
                </a:lnTo>
                <a:close/>
              </a:path>
              <a:path w="10659745" h="701675">
                <a:moveTo>
                  <a:pt x="2372702" y="701522"/>
                </a:moveTo>
                <a:lnTo>
                  <a:pt x="2342222" y="701522"/>
                </a:lnTo>
                <a:lnTo>
                  <a:pt x="2342222" y="693902"/>
                </a:lnTo>
                <a:lnTo>
                  <a:pt x="2372702" y="693902"/>
                </a:lnTo>
                <a:lnTo>
                  <a:pt x="2372702" y="701522"/>
                </a:lnTo>
                <a:close/>
              </a:path>
              <a:path w="10659745" h="701675">
                <a:moveTo>
                  <a:pt x="2319362" y="701522"/>
                </a:moveTo>
                <a:lnTo>
                  <a:pt x="2288882" y="701522"/>
                </a:lnTo>
                <a:lnTo>
                  <a:pt x="2288882" y="693902"/>
                </a:lnTo>
                <a:lnTo>
                  <a:pt x="2319362" y="693902"/>
                </a:lnTo>
                <a:lnTo>
                  <a:pt x="2319362" y="701522"/>
                </a:lnTo>
                <a:close/>
              </a:path>
              <a:path w="10659745" h="701675">
                <a:moveTo>
                  <a:pt x="2266022" y="701522"/>
                </a:moveTo>
                <a:lnTo>
                  <a:pt x="2235542" y="701522"/>
                </a:lnTo>
                <a:lnTo>
                  <a:pt x="2235542" y="693902"/>
                </a:lnTo>
                <a:lnTo>
                  <a:pt x="2266022" y="693902"/>
                </a:lnTo>
                <a:lnTo>
                  <a:pt x="2266022" y="701522"/>
                </a:lnTo>
                <a:close/>
              </a:path>
              <a:path w="10659745" h="701675">
                <a:moveTo>
                  <a:pt x="2212682" y="701522"/>
                </a:moveTo>
                <a:lnTo>
                  <a:pt x="2182202" y="701522"/>
                </a:lnTo>
                <a:lnTo>
                  <a:pt x="2182202" y="693902"/>
                </a:lnTo>
                <a:lnTo>
                  <a:pt x="2212682" y="693902"/>
                </a:lnTo>
                <a:lnTo>
                  <a:pt x="2212682" y="701522"/>
                </a:lnTo>
                <a:close/>
              </a:path>
              <a:path w="10659745" h="701675">
                <a:moveTo>
                  <a:pt x="2159342" y="701522"/>
                </a:moveTo>
                <a:lnTo>
                  <a:pt x="2128862" y="701522"/>
                </a:lnTo>
                <a:lnTo>
                  <a:pt x="2128862" y="693902"/>
                </a:lnTo>
                <a:lnTo>
                  <a:pt x="2159342" y="693902"/>
                </a:lnTo>
                <a:lnTo>
                  <a:pt x="2159342" y="701522"/>
                </a:lnTo>
                <a:close/>
              </a:path>
              <a:path w="10659745" h="701675">
                <a:moveTo>
                  <a:pt x="2106002" y="701522"/>
                </a:moveTo>
                <a:lnTo>
                  <a:pt x="2075522" y="701522"/>
                </a:lnTo>
                <a:lnTo>
                  <a:pt x="2075522" y="693902"/>
                </a:lnTo>
                <a:lnTo>
                  <a:pt x="2106002" y="693902"/>
                </a:lnTo>
                <a:lnTo>
                  <a:pt x="2106002" y="701522"/>
                </a:lnTo>
                <a:close/>
              </a:path>
              <a:path w="10659745" h="701675">
                <a:moveTo>
                  <a:pt x="2052662" y="701522"/>
                </a:moveTo>
                <a:lnTo>
                  <a:pt x="2022182" y="701522"/>
                </a:lnTo>
                <a:lnTo>
                  <a:pt x="2022182" y="693902"/>
                </a:lnTo>
                <a:lnTo>
                  <a:pt x="2052662" y="693902"/>
                </a:lnTo>
                <a:lnTo>
                  <a:pt x="2052662" y="701522"/>
                </a:lnTo>
                <a:close/>
              </a:path>
              <a:path w="10659745" h="701675">
                <a:moveTo>
                  <a:pt x="1999322" y="701522"/>
                </a:moveTo>
                <a:lnTo>
                  <a:pt x="1968842" y="701522"/>
                </a:lnTo>
                <a:lnTo>
                  <a:pt x="1968842" y="693902"/>
                </a:lnTo>
                <a:lnTo>
                  <a:pt x="1999322" y="693902"/>
                </a:lnTo>
                <a:lnTo>
                  <a:pt x="1999322" y="701522"/>
                </a:lnTo>
                <a:close/>
              </a:path>
              <a:path w="10659745" h="701675">
                <a:moveTo>
                  <a:pt x="1945982" y="701522"/>
                </a:moveTo>
                <a:lnTo>
                  <a:pt x="1915502" y="701522"/>
                </a:lnTo>
                <a:lnTo>
                  <a:pt x="1915502" y="693902"/>
                </a:lnTo>
                <a:lnTo>
                  <a:pt x="1945982" y="693902"/>
                </a:lnTo>
                <a:lnTo>
                  <a:pt x="1945982" y="701522"/>
                </a:lnTo>
                <a:close/>
              </a:path>
              <a:path w="10659745" h="701675">
                <a:moveTo>
                  <a:pt x="1892642" y="701522"/>
                </a:moveTo>
                <a:lnTo>
                  <a:pt x="1862162" y="701522"/>
                </a:lnTo>
                <a:lnTo>
                  <a:pt x="1862162" y="693902"/>
                </a:lnTo>
                <a:lnTo>
                  <a:pt x="1892642" y="693902"/>
                </a:lnTo>
                <a:lnTo>
                  <a:pt x="1892642" y="701522"/>
                </a:lnTo>
                <a:close/>
              </a:path>
              <a:path w="10659745" h="701675">
                <a:moveTo>
                  <a:pt x="1839302" y="701522"/>
                </a:moveTo>
                <a:lnTo>
                  <a:pt x="1808822" y="701522"/>
                </a:lnTo>
                <a:lnTo>
                  <a:pt x="1808822" y="693902"/>
                </a:lnTo>
                <a:lnTo>
                  <a:pt x="1839302" y="693902"/>
                </a:lnTo>
                <a:lnTo>
                  <a:pt x="1839302" y="701522"/>
                </a:lnTo>
                <a:close/>
              </a:path>
              <a:path w="10659745" h="701675">
                <a:moveTo>
                  <a:pt x="1785962" y="701522"/>
                </a:moveTo>
                <a:lnTo>
                  <a:pt x="1755482" y="701522"/>
                </a:lnTo>
                <a:lnTo>
                  <a:pt x="1755482" y="693902"/>
                </a:lnTo>
                <a:lnTo>
                  <a:pt x="1785962" y="693902"/>
                </a:lnTo>
                <a:lnTo>
                  <a:pt x="1785962" y="701522"/>
                </a:lnTo>
                <a:close/>
              </a:path>
              <a:path w="10659745" h="701675">
                <a:moveTo>
                  <a:pt x="1732622" y="701522"/>
                </a:moveTo>
                <a:lnTo>
                  <a:pt x="1702142" y="701522"/>
                </a:lnTo>
                <a:lnTo>
                  <a:pt x="1702142" y="693902"/>
                </a:lnTo>
                <a:lnTo>
                  <a:pt x="1732622" y="693902"/>
                </a:lnTo>
                <a:lnTo>
                  <a:pt x="1732622" y="701522"/>
                </a:lnTo>
                <a:close/>
              </a:path>
              <a:path w="10659745" h="701675">
                <a:moveTo>
                  <a:pt x="1679282" y="701522"/>
                </a:moveTo>
                <a:lnTo>
                  <a:pt x="1648802" y="701522"/>
                </a:lnTo>
                <a:lnTo>
                  <a:pt x="1648802" y="693902"/>
                </a:lnTo>
                <a:lnTo>
                  <a:pt x="1679282" y="693902"/>
                </a:lnTo>
                <a:lnTo>
                  <a:pt x="1679282" y="701522"/>
                </a:lnTo>
                <a:close/>
              </a:path>
              <a:path w="10659745" h="701675">
                <a:moveTo>
                  <a:pt x="1625942" y="701522"/>
                </a:moveTo>
                <a:lnTo>
                  <a:pt x="1595462" y="701522"/>
                </a:lnTo>
                <a:lnTo>
                  <a:pt x="1595462" y="693902"/>
                </a:lnTo>
                <a:lnTo>
                  <a:pt x="1625942" y="693902"/>
                </a:lnTo>
                <a:lnTo>
                  <a:pt x="1625942" y="701522"/>
                </a:lnTo>
                <a:close/>
              </a:path>
              <a:path w="10659745" h="701675">
                <a:moveTo>
                  <a:pt x="1572602" y="701522"/>
                </a:moveTo>
                <a:lnTo>
                  <a:pt x="1542122" y="701522"/>
                </a:lnTo>
                <a:lnTo>
                  <a:pt x="1542122" y="693902"/>
                </a:lnTo>
                <a:lnTo>
                  <a:pt x="1572602" y="693902"/>
                </a:lnTo>
                <a:lnTo>
                  <a:pt x="1572602" y="701522"/>
                </a:lnTo>
                <a:close/>
              </a:path>
              <a:path w="10659745" h="701675">
                <a:moveTo>
                  <a:pt x="1519262" y="701522"/>
                </a:moveTo>
                <a:lnTo>
                  <a:pt x="1488782" y="701522"/>
                </a:lnTo>
                <a:lnTo>
                  <a:pt x="1488782" y="693902"/>
                </a:lnTo>
                <a:lnTo>
                  <a:pt x="1519262" y="693902"/>
                </a:lnTo>
                <a:lnTo>
                  <a:pt x="1519262" y="701522"/>
                </a:lnTo>
                <a:close/>
              </a:path>
              <a:path w="10659745" h="701675">
                <a:moveTo>
                  <a:pt x="1465922" y="701522"/>
                </a:moveTo>
                <a:lnTo>
                  <a:pt x="1435442" y="701522"/>
                </a:lnTo>
                <a:lnTo>
                  <a:pt x="1435442" y="693902"/>
                </a:lnTo>
                <a:lnTo>
                  <a:pt x="1465922" y="693902"/>
                </a:lnTo>
                <a:lnTo>
                  <a:pt x="1465922" y="701522"/>
                </a:lnTo>
                <a:close/>
              </a:path>
              <a:path w="10659745" h="701675">
                <a:moveTo>
                  <a:pt x="1412582" y="701522"/>
                </a:moveTo>
                <a:lnTo>
                  <a:pt x="1382102" y="701522"/>
                </a:lnTo>
                <a:lnTo>
                  <a:pt x="1382102" y="693902"/>
                </a:lnTo>
                <a:lnTo>
                  <a:pt x="1412582" y="693902"/>
                </a:lnTo>
                <a:lnTo>
                  <a:pt x="1412582" y="701522"/>
                </a:lnTo>
                <a:close/>
              </a:path>
              <a:path w="10659745" h="701675">
                <a:moveTo>
                  <a:pt x="1359242" y="701522"/>
                </a:moveTo>
                <a:lnTo>
                  <a:pt x="1328762" y="701522"/>
                </a:lnTo>
                <a:lnTo>
                  <a:pt x="1328762" y="693902"/>
                </a:lnTo>
                <a:lnTo>
                  <a:pt x="1359242" y="693902"/>
                </a:lnTo>
                <a:lnTo>
                  <a:pt x="1359242" y="701522"/>
                </a:lnTo>
                <a:close/>
              </a:path>
              <a:path w="10659745" h="701675">
                <a:moveTo>
                  <a:pt x="1305902" y="701522"/>
                </a:moveTo>
                <a:lnTo>
                  <a:pt x="1275422" y="701522"/>
                </a:lnTo>
                <a:lnTo>
                  <a:pt x="1275422" y="693902"/>
                </a:lnTo>
                <a:lnTo>
                  <a:pt x="1305902" y="693902"/>
                </a:lnTo>
                <a:lnTo>
                  <a:pt x="1305902" y="701522"/>
                </a:lnTo>
                <a:close/>
              </a:path>
              <a:path w="10659745" h="701675">
                <a:moveTo>
                  <a:pt x="1252562" y="701522"/>
                </a:moveTo>
                <a:lnTo>
                  <a:pt x="1222082" y="701522"/>
                </a:lnTo>
                <a:lnTo>
                  <a:pt x="1222082" y="693902"/>
                </a:lnTo>
                <a:lnTo>
                  <a:pt x="1252562" y="693902"/>
                </a:lnTo>
                <a:lnTo>
                  <a:pt x="1252562" y="701522"/>
                </a:lnTo>
                <a:close/>
              </a:path>
              <a:path w="10659745" h="701675">
                <a:moveTo>
                  <a:pt x="1199222" y="701522"/>
                </a:moveTo>
                <a:lnTo>
                  <a:pt x="1168742" y="701522"/>
                </a:lnTo>
                <a:lnTo>
                  <a:pt x="1168742" y="693902"/>
                </a:lnTo>
                <a:lnTo>
                  <a:pt x="1199222" y="693902"/>
                </a:lnTo>
                <a:lnTo>
                  <a:pt x="1199222" y="701522"/>
                </a:lnTo>
                <a:close/>
              </a:path>
              <a:path w="10659745" h="701675">
                <a:moveTo>
                  <a:pt x="1145882" y="701522"/>
                </a:moveTo>
                <a:lnTo>
                  <a:pt x="1115402" y="701522"/>
                </a:lnTo>
                <a:lnTo>
                  <a:pt x="1115402" y="693902"/>
                </a:lnTo>
                <a:lnTo>
                  <a:pt x="1145882" y="693902"/>
                </a:lnTo>
                <a:lnTo>
                  <a:pt x="1145882" y="701522"/>
                </a:lnTo>
                <a:close/>
              </a:path>
              <a:path w="10659745" h="701675">
                <a:moveTo>
                  <a:pt x="1092542" y="701522"/>
                </a:moveTo>
                <a:lnTo>
                  <a:pt x="1062062" y="701522"/>
                </a:lnTo>
                <a:lnTo>
                  <a:pt x="1062062" y="693902"/>
                </a:lnTo>
                <a:lnTo>
                  <a:pt x="1092542" y="693902"/>
                </a:lnTo>
                <a:lnTo>
                  <a:pt x="1092542" y="701522"/>
                </a:lnTo>
                <a:close/>
              </a:path>
              <a:path w="10659745" h="701675">
                <a:moveTo>
                  <a:pt x="1039202" y="701522"/>
                </a:moveTo>
                <a:lnTo>
                  <a:pt x="1008722" y="701522"/>
                </a:lnTo>
                <a:lnTo>
                  <a:pt x="1008722" y="693902"/>
                </a:lnTo>
                <a:lnTo>
                  <a:pt x="1039202" y="693902"/>
                </a:lnTo>
                <a:lnTo>
                  <a:pt x="1039202" y="701522"/>
                </a:lnTo>
                <a:close/>
              </a:path>
              <a:path w="10659745" h="701675">
                <a:moveTo>
                  <a:pt x="985862" y="701522"/>
                </a:moveTo>
                <a:lnTo>
                  <a:pt x="955382" y="701522"/>
                </a:lnTo>
                <a:lnTo>
                  <a:pt x="955382" y="693902"/>
                </a:lnTo>
                <a:lnTo>
                  <a:pt x="985862" y="693902"/>
                </a:lnTo>
                <a:lnTo>
                  <a:pt x="985862" y="701522"/>
                </a:lnTo>
                <a:close/>
              </a:path>
              <a:path w="10659745" h="701675">
                <a:moveTo>
                  <a:pt x="932522" y="701522"/>
                </a:moveTo>
                <a:lnTo>
                  <a:pt x="902042" y="701522"/>
                </a:lnTo>
                <a:lnTo>
                  <a:pt x="902042" y="693902"/>
                </a:lnTo>
                <a:lnTo>
                  <a:pt x="932522" y="693902"/>
                </a:lnTo>
                <a:lnTo>
                  <a:pt x="932522" y="701522"/>
                </a:lnTo>
                <a:close/>
              </a:path>
              <a:path w="10659745" h="701675">
                <a:moveTo>
                  <a:pt x="879182" y="701522"/>
                </a:moveTo>
                <a:lnTo>
                  <a:pt x="848702" y="701522"/>
                </a:lnTo>
                <a:lnTo>
                  <a:pt x="848702" y="693902"/>
                </a:lnTo>
                <a:lnTo>
                  <a:pt x="879182" y="693902"/>
                </a:lnTo>
                <a:lnTo>
                  <a:pt x="879182" y="701522"/>
                </a:lnTo>
                <a:close/>
              </a:path>
              <a:path w="10659745" h="701675">
                <a:moveTo>
                  <a:pt x="825842" y="701522"/>
                </a:moveTo>
                <a:lnTo>
                  <a:pt x="795362" y="701522"/>
                </a:lnTo>
                <a:lnTo>
                  <a:pt x="795362" y="693902"/>
                </a:lnTo>
                <a:lnTo>
                  <a:pt x="825842" y="693902"/>
                </a:lnTo>
                <a:lnTo>
                  <a:pt x="825842" y="701522"/>
                </a:lnTo>
                <a:close/>
              </a:path>
              <a:path w="10659745" h="701675">
                <a:moveTo>
                  <a:pt x="772502" y="701522"/>
                </a:moveTo>
                <a:lnTo>
                  <a:pt x="742022" y="701522"/>
                </a:lnTo>
                <a:lnTo>
                  <a:pt x="742022" y="693902"/>
                </a:lnTo>
                <a:lnTo>
                  <a:pt x="772502" y="693902"/>
                </a:lnTo>
                <a:lnTo>
                  <a:pt x="772502" y="701522"/>
                </a:lnTo>
                <a:close/>
              </a:path>
              <a:path w="10659745" h="701675">
                <a:moveTo>
                  <a:pt x="719162" y="701522"/>
                </a:moveTo>
                <a:lnTo>
                  <a:pt x="688682" y="701522"/>
                </a:lnTo>
                <a:lnTo>
                  <a:pt x="688682" y="693902"/>
                </a:lnTo>
                <a:lnTo>
                  <a:pt x="719162" y="693902"/>
                </a:lnTo>
                <a:lnTo>
                  <a:pt x="719162" y="701522"/>
                </a:lnTo>
                <a:close/>
              </a:path>
              <a:path w="10659745" h="701675">
                <a:moveTo>
                  <a:pt x="665822" y="701522"/>
                </a:moveTo>
                <a:lnTo>
                  <a:pt x="635342" y="701522"/>
                </a:lnTo>
                <a:lnTo>
                  <a:pt x="635342" y="693902"/>
                </a:lnTo>
                <a:lnTo>
                  <a:pt x="665822" y="693902"/>
                </a:lnTo>
                <a:lnTo>
                  <a:pt x="665822" y="701522"/>
                </a:lnTo>
                <a:close/>
              </a:path>
              <a:path w="10659745" h="701675">
                <a:moveTo>
                  <a:pt x="612482" y="701522"/>
                </a:moveTo>
                <a:lnTo>
                  <a:pt x="582002" y="701522"/>
                </a:lnTo>
                <a:lnTo>
                  <a:pt x="582002" y="693902"/>
                </a:lnTo>
                <a:lnTo>
                  <a:pt x="612482" y="693902"/>
                </a:lnTo>
                <a:lnTo>
                  <a:pt x="612482" y="701522"/>
                </a:lnTo>
                <a:close/>
              </a:path>
              <a:path w="10659745" h="701675">
                <a:moveTo>
                  <a:pt x="559142" y="701522"/>
                </a:moveTo>
                <a:lnTo>
                  <a:pt x="528662" y="701522"/>
                </a:lnTo>
                <a:lnTo>
                  <a:pt x="528662" y="693902"/>
                </a:lnTo>
                <a:lnTo>
                  <a:pt x="559142" y="693902"/>
                </a:lnTo>
                <a:lnTo>
                  <a:pt x="559142" y="701522"/>
                </a:lnTo>
                <a:close/>
              </a:path>
              <a:path w="10659745" h="701675">
                <a:moveTo>
                  <a:pt x="505802" y="701522"/>
                </a:moveTo>
                <a:lnTo>
                  <a:pt x="475322" y="701522"/>
                </a:lnTo>
                <a:lnTo>
                  <a:pt x="475322" y="693902"/>
                </a:lnTo>
                <a:lnTo>
                  <a:pt x="505802" y="693902"/>
                </a:lnTo>
                <a:lnTo>
                  <a:pt x="505802" y="701522"/>
                </a:lnTo>
                <a:close/>
              </a:path>
              <a:path w="10659745" h="701675">
                <a:moveTo>
                  <a:pt x="452462" y="701522"/>
                </a:moveTo>
                <a:lnTo>
                  <a:pt x="421982" y="701522"/>
                </a:lnTo>
                <a:lnTo>
                  <a:pt x="421982" y="693902"/>
                </a:lnTo>
                <a:lnTo>
                  <a:pt x="452462" y="693902"/>
                </a:lnTo>
                <a:lnTo>
                  <a:pt x="452462" y="701522"/>
                </a:lnTo>
                <a:close/>
              </a:path>
              <a:path w="10659745" h="701675">
                <a:moveTo>
                  <a:pt x="399122" y="701522"/>
                </a:moveTo>
                <a:lnTo>
                  <a:pt x="368642" y="701522"/>
                </a:lnTo>
                <a:lnTo>
                  <a:pt x="368642" y="693902"/>
                </a:lnTo>
                <a:lnTo>
                  <a:pt x="399122" y="693902"/>
                </a:lnTo>
                <a:lnTo>
                  <a:pt x="399122" y="701522"/>
                </a:lnTo>
                <a:close/>
              </a:path>
              <a:path w="10659745" h="701675">
                <a:moveTo>
                  <a:pt x="345782" y="701522"/>
                </a:moveTo>
                <a:lnTo>
                  <a:pt x="315302" y="701522"/>
                </a:lnTo>
                <a:lnTo>
                  <a:pt x="315302" y="693902"/>
                </a:lnTo>
                <a:lnTo>
                  <a:pt x="345782" y="693902"/>
                </a:lnTo>
                <a:lnTo>
                  <a:pt x="345782" y="701522"/>
                </a:lnTo>
                <a:close/>
              </a:path>
              <a:path w="10659745" h="701675">
                <a:moveTo>
                  <a:pt x="292442" y="701522"/>
                </a:moveTo>
                <a:lnTo>
                  <a:pt x="261962" y="701522"/>
                </a:lnTo>
                <a:lnTo>
                  <a:pt x="261962" y="693902"/>
                </a:lnTo>
                <a:lnTo>
                  <a:pt x="292442" y="693902"/>
                </a:lnTo>
                <a:lnTo>
                  <a:pt x="292442" y="701522"/>
                </a:lnTo>
                <a:close/>
              </a:path>
              <a:path w="10659745" h="701675">
                <a:moveTo>
                  <a:pt x="239102" y="701522"/>
                </a:moveTo>
                <a:lnTo>
                  <a:pt x="208622" y="701522"/>
                </a:lnTo>
                <a:lnTo>
                  <a:pt x="208622" y="693902"/>
                </a:lnTo>
                <a:lnTo>
                  <a:pt x="239102" y="693902"/>
                </a:lnTo>
                <a:lnTo>
                  <a:pt x="239102" y="701522"/>
                </a:lnTo>
                <a:close/>
              </a:path>
              <a:path w="10659745" h="701675">
                <a:moveTo>
                  <a:pt x="185762" y="701522"/>
                </a:moveTo>
                <a:lnTo>
                  <a:pt x="155282" y="701522"/>
                </a:lnTo>
                <a:lnTo>
                  <a:pt x="155282" y="693902"/>
                </a:lnTo>
                <a:lnTo>
                  <a:pt x="185762" y="693902"/>
                </a:lnTo>
                <a:lnTo>
                  <a:pt x="185762" y="701522"/>
                </a:lnTo>
                <a:close/>
              </a:path>
              <a:path w="10659745" h="701675">
                <a:moveTo>
                  <a:pt x="132422" y="701522"/>
                </a:moveTo>
                <a:lnTo>
                  <a:pt x="101942" y="701522"/>
                </a:lnTo>
                <a:lnTo>
                  <a:pt x="101942" y="693902"/>
                </a:lnTo>
                <a:lnTo>
                  <a:pt x="132422" y="693902"/>
                </a:lnTo>
                <a:lnTo>
                  <a:pt x="132422" y="701522"/>
                </a:lnTo>
                <a:close/>
              </a:path>
              <a:path w="10659745" h="701675">
                <a:moveTo>
                  <a:pt x="79082" y="701522"/>
                </a:moveTo>
                <a:lnTo>
                  <a:pt x="48602" y="701522"/>
                </a:lnTo>
                <a:lnTo>
                  <a:pt x="48602" y="693902"/>
                </a:lnTo>
                <a:lnTo>
                  <a:pt x="79082" y="693902"/>
                </a:lnTo>
                <a:lnTo>
                  <a:pt x="79082" y="701522"/>
                </a:lnTo>
                <a:close/>
              </a:path>
            </a:pathLst>
          </a:custGeom>
          <a:solidFill>
            <a:srgbClr val="7E7E7E">
              <a:alpha val="30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5135" y="1318272"/>
            <a:ext cx="1498206" cy="83541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539239" y="1568196"/>
            <a:ext cx="1126236" cy="399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5476" y="1641348"/>
            <a:ext cx="1258824" cy="297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24300" y="1481327"/>
            <a:ext cx="1246631" cy="5044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54752" y="1517903"/>
            <a:ext cx="577596" cy="4312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658356" y="1524000"/>
            <a:ext cx="963168" cy="4678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700771" y="1546860"/>
            <a:ext cx="871727" cy="4206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574023" y="1610867"/>
            <a:ext cx="824483" cy="3139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0642092" y="1584960"/>
            <a:ext cx="1336548" cy="3825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007608" y="1464563"/>
            <a:ext cx="650747" cy="5364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415271" y="1528572"/>
            <a:ext cx="1156716" cy="50444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2595" y="2153716"/>
            <a:ext cx="1498206" cy="8354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8638" y="3037370"/>
            <a:ext cx="1498206" cy="16817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8638" y="4744580"/>
            <a:ext cx="1498206" cy="8354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4828" y="5601627"/>
            <a:ext cx="1472806" cy="8100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459638" y="1583677"/>
            <a:ext cx="713740" cy="4562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互</a:t>
            </a:r>
            <a:r>
              <a:rPr sz="18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联</a:t>
            </a:r>
            <a:r>
              <a:rPr sz="1800" b="1" spc="-1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网</a:t>
            </a:r>
            <a:endParaRPr sz="1800">
              <a:latin typeface="MS UI Gothic" panose="020B0600070205080204" charset="-128"/>
              <a:cs typeface="MS UI Gothic" panose="020B0600070205080204" charset="-128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 panose="02020603050405020304"/>
              <a:cs typeface="Times New Roman" panose="02020603050405020304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Times New Roman" panose="02020603050405020304"/>
              <a:cs typeface="Times New Roman" panose="02020603050405020304"/>
            </a:endParaRPr>
          </a:p>
          <a:p>
            <a:pPr marL="111125" indent="13335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电</a:t>
            </a:r>
            <a:r>
              <a:rPr sz="1800" b="1" spc="-1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商</a:t>
            </a:r>
            <a:endParaRPr sz="1800">
              <a:latin typeface="MS UI Gothic" panose="020B0600070205080204" charset="-128"/>
              <a:cs typeface="MS UI Gothic" panose="020B0600070205080204" charset="-128"/>
            </a:endParaRPr>
          </a:p>
          <a:p>
            <a:pPr marL="95250" marR="136525" indent="15875" algn="just">
              <a:lnSpc>
                <a:spcPct val="310000"/>
              </a:lnSpc>
              <a:spcBef>
                <a:spcPts val="350"/>
              </a:spcBef>
            </a:pPr>
            <a:r>
              <a:rPr sz="18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教</a:t>
            </a:r>
            <a:r>
              <a:rPr sz="1800" b="1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育 </a:t>
            </a:r>
            <a:r>
              <a:rPr sz="18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影</a:t>
            </a:r>
            <a:r>
              <a:rPr sz="1800" b="1" spc="-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视 </a:t>
            </a:r>
            <a:r>
              <a:rPr sz="18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游</a:t>
            </a:r>
            <a:r>
              <a:rPr sz="1800" b="1" spc="-1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戏 </a:t>
            </a:r>
            <a:r>
              <a:rPr sz="18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其</a:t>
            </a:r>
            <a:r>
              <a:rPr sz="1800" b="1" spc="-1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它</a:t>
            </a:r>
            <a:endParaRPr sz="18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26107" y="2244851"/>
            <a:ext cx="713232" cy="61722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520695" y="2293620"/>
            <a:ext cx="577595" cy="56083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3336035" y="2307335"/>
            <a:ext cx="1475232" cy="53035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170932" y="2275332"/>
            <a:ext cx="1309115" cy="58673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21423" y="2311907"/>
            <a:ext cx="1542287" cy="50292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8545068" y="2263139"/>
            <a:ext cx="882396" cy="5516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717023" y="2244851"/>
            <a:ext cx="480059" cy="60655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0466831" y="2336292"/>
            <a:ext cx="1409700" cy="51053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539239" y="3214116"/>
            <a:ext cx="798576" cy="35052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520695" y="3110483"/>
            <a:ext cx="1200911" cy="54863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3898391" y="3121151"/>
            <a:ext cx="617220" cy="60350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4701540" y="3183635"/>
            <a:ext cx="861060" cy="45415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5753100" y="3197351"/>
            <a:ext cx="905255" cy="38557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6920483" y="3195827"/>
            <a:ext cx="908303" cy="40386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8037576" y="3211067"/>
            <a:ext cx="984503" cy="40538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9326880" y="3144011"/>
            <a:ext cx="935735" cy="5334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500359" y="3090672"/>
            <a:ext cx="630935" cy="59740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341607" y="3108960"/>
            <a:ext cx="583692" cy="55930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539239" y="4075176"/>
            <a:ext cx="1124711" cy="46939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2916935" y="4043171"/>
            <a:ext cx="839724" cy="502919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3924300" y="4142232"/>
            <a:ext cx="1011936" cy="3566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5170932" y="3988308"/>
            <a:ext cx="687324" cy="57150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6073140" y="4104132"/>
            <a:ext cx="1271015" cy="396239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7488935" y="4047744"/>
            <a:ext cx="981455" cy="5257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540763" y="4867655"/>
            <a:ext cx="650748" cy="5364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813047" y="4902708"/>
            <a:ext cx="577596" cy="4312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2246376" y="4963667"/>
            <a:ext cx="1475231" cy="34442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4472940" y="4860035"/>
            <a:ext cx="783336" cy="52273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5506211" y="4837176"/>
            <a:ext cx="1223771" cy="5638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6809231" y="4905755"/>
            <a:ext cx="1072896" cy="51053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6799706" y="4896230"/>
            <a:ext cx="1092200" cy="529590"/>
          </a:xfrm>
          <a:custGeom>
            <a:avLst/>
            <a:gdLst/>
            <a:ahLst/>
            <a:cxnLst/>
            <a:rect l="l" t="t" r="r" b="b"/>
            <a:pathLst>
              <a:path w="1092200" h="529589">
                <a:moveTo>
                  <a:pt x="1087183" y="529590"/>
                </a:moveTo>
                <a:lnTo>
                  <a:pt x="4762" y="529590"/>
                </a:lnTo>
                <a:lnTo>
                  <a:pt x="3289" y="529361"/>
                </a:lnTo>
                <a:lnTo>
                  <a:pt x="1968" y="528675"/>
                </a:lnTo>
                <a:lnTo>
                  <a:pt x="914" y="527621"/>
                </a:lnTo>
                <a:lnTo>
                  <a:pt x="228" y="526300"/>
                </a:lnTo>
                <a:lnTo>
                  <a:pt x="0" y="524827"/>
                </a:lnTo>
                <a:lnTo>
                  <a:pt x="0" y="4762"/>
                </a:lnTo>
                <a:lnTo>
                  <a:pt x="4762" y="0"/>
                </a:lnTo>
                <a:lnTo>
                  <a:pt x="1087183" y="0"/>
                </a:lnTo>
                <a:lnTo>
                  <a:pt x="1091946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520065"/>
                </a:lnTo>
                <a:lnTo>
                  <a:pt x="4762" y="520065"/>
                </a:lnTo>
                <a:lnTo>
                  <a:pt x="9525" y="524827"/>
                </a:lnTo>
                <a:lnTo>
                  <a:pt x="1091946" y="524827"/>
                </a:lnTo>
                <a:lnTo>
                  <a:pt x="1091717" y="526300"/>
                </a:lnTo>
                <a:lnTo>
                  <a:pt x="1091031" y="527621"/>
                </a:lnTo>
                <a:lnTo>
                  <a:pt x="1089977" y="528675"/>
                </a:lnTo>
                <a:lnTo>
                  <a:pt x="1088656" y="529361"/>
                </a:lnTo>
                <a:lnTo>
                  <a:pt x="1087183" y="529590"/>
                </a:lnTo>
                <a:close/>
              </a:path>
              <a:path w="1092200" h="529589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092200" h="529589">
                <a:moveTo>
                  <a:pt x="1082421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082421" y="4762"/>
                </a:lnTo>
                <a:lnTo>
                  <a:pt x="1082421" y="9525"/>
                </a:lnTo>
                <a:close/>
              </a:path>
              <a:path w="1092200" h="529589">
                <a:moveTo>
                  <a:pt x="1082421" y="524827"/>
                </a:moveTo>
                <a:lnTo>
                  <a:pt x="1082421" y="4762"/>
                </a:lnTo>
                <a:lnTo>
                  <a:pt x="1087183" y="9525"/>
                </a:lnTo>
                <a:lnTo>
                  <a:pt x="1091946" y="9525"/>
                </a:lnTo>
                <a:lnTo>
                  <a:pt x="1091946" y="520065"/>
                </a:lnTo>
                <a:lnTo>
                  <a:pt x="1087183" y="520065"/>
                </a:lnTo>
                <a:lnTo>
                  <a:pt x="1082421" y="524827"/>
                </a:lnTo>
                <a:close/>
              </a:path>
              <a:path w="1092200" h="529589">
                <a:moveTo>
                  <a:pt x="1091946" y="9525"/>
                </a:moveTo>
                <a:lnTo>
                  <a:pt x="1087183" y="9525"/>
                </a:lnTo>
                <a:lnTo>
                  <a:pt x="1082421" y="4762"/>
                </a:lnTo>
                <a:lnTo>
                  <a:pt x="1091946" y="4762"/>
                </a:lnTo>
                <a:lnTo>
                  <a:pt x="1091946" y="9525"/>
                </a:lnTo>
                <a:close/>
              </a:path>
              <a:path w="1092200" h="529589">
                <a:moveTo>
                  <a:pt x="9525" y="524827"/>
                </a:moveTo>
                <a:lnTo>
                  <a:pt x="4762" y="520065"/>
                </a:lnTo>
                <a:lnTo>
                  <a:pt x="9525" y="520065"/>
                </a:lnTo>
                <a:lnTo>
                  <a:pt x="9525" y="524827"/>
                </a:lnTo>
                <a:close/>
              </a:path>
              <a:path w="1092200" h="529589">
                <a:moveTo>
                  <a:pt x="1082421" y="524827"/>
                </a:moveTo>
                <a:lnTo>
                  <a:pt x="9525" y="524827"/>
                </a:lnTo>
                <a:lnTo>
                  <a:pt x="9525" y="520065"/>
                </a:lnTo>
                <a:lnTo>
                  <a:pt x="1082421" y="520065"/>
                </a:lnTo>
                <a:lnTo>
                  <a:pt x="1082421" y="524827"/>
                </a:lnTo>
                <a:close/>
              </a:path>
              <a:path w="1092200" h="529589">
                <a:moveTo>
                  <a:pt x="1091946" y="524827"/>
                </a:moveTo>
                <a:lnTo>
                  <a:pt x="1082421" y="524827"/>
                </a:lnTo>
                <a:lnTo>
                  <a:pt x="1087183" y="520065"/>
                </a:lnTo>
                <a:lnTo>
                  <a:pt x="1091946" y="520065"/>
                </a:lnTo>
                <a:lnTo>
                  <a:pt x="1091946" y="524827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8100059" y="4875276"/>
            <a:ext cx="1217676" cy="545592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9572243" y="4861559"/>
            <a:ext cx="874776" cy="510539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0719816" y="4867655"/>
            <a:ext cx="1133855" cy="50291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8790431" y="3988308"/>
            <a:ext cx="976883" cy="585215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539239" y="5722620"/>
            <a:ext cx="1138428" cy="4953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2753867" y="5724144"/>
            <a:ext cx="944880" cy="454151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3715511" y="5663184"/>
            <a:ext cx="1095756" cy="516636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4796028" y="5652515"/>
            <a:ext cx="551688" cy="644651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5355335" y="5661659"/>
            <a:ext cx="611124" cy="589788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6132576" y="5722620"/>
            <a:ext cx="1046987" cy="550163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7312152" y="5747003"/>
            <a:ext cx="571500" cy="504444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7908035" y="5757671"/>
            <a:ext cx="1295400" cy="397763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9265919" y="5779008"/>
            <a:ext cx="1382268" cy="438912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0803635" y="5686044"/>
            <a:ext cx="1086612" cy="490728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9767316" y="4050791"/>
            <a:ext cx="1964435" cy="522731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0" y="406358"/>
            <a:ext cx="268454" cy="74032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 txBox="1">
            <a:spLocks noGrp="1"/>
          </p:cNvSpPr>
          <p:nvPr>
            <p:ph type="title"/>
          </p:nvPr>
        </p:nvSpPr>
        <p:spPr>
          <a:xfrm>
            <a:off x="340995" y="49720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典型客户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0"/>
            <a:ext cx="12188952" cy="297637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37984" y="845515"/>
            <a:ext cx="3774757" cy="5732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1080" y="1416456"/>
            <a:ext cx="2158365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dirty="0">
                <a:latin typeface="微软雅黑" panose="020B0503020204020204" charset="-122"/>
                <a:cs typeface="微软雅黑" panose="020B0503020204020204" charset="-122"/>
              </a:rPr>
              <a:t>典型生态伙</a:t>
            </a:r>
            <a:r>
              <a:rPr sz="2800" i="1" spc="-5" dirty="0">
                <a:latin typeface="微软雅黑" panose="020B0503020204020204" charset="-122"/>
                <a:cs typeface="微软雅黑" panose="020B0503020204020204" charset="-122"/>
              </a:rPr>
              <a:t>伴</a:t>
            </a:r>
            <a:endParaRPr sz="2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5390" y="2105126"/>
            <a:ext cx="508000" cy="0"/>
          </a:xfrm>
          <a:custGeom>
            <a:avLst/>
            <a:gdLst/>
            <a:ahLst/>
            <a:cxnLst/>
            <a:rect l="l" t="t" r="r" b="b"/>
            <a:pathLst>
              <a:path w="508000">
                <a:moveTo>
                  <a:pt x="0" y="0"/>
                </a:moveTo>
                <a:lnTo>
                  <a:pt x="508000" y="0"/>
                </a:lnTo>
              </a:path>
            </a:pathLst>
          </a:custGeom>
          <a:ln w="2857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53045" y="5757989"/>
            <a:ext cx="378460" cy="377190"/>
          </a:xfrm>
          <a:custGeom>
            <a:avLst/>
            <a:gdLst/>
            <a:ahLst/>
            <a:cxnLst/>
            <a:rect l="l" t="t" r="r" b="b"/>
            <a:pathLst>
              <a:path w="378459" h="377189">
                <a:moveTo>
                  <a:pt x="198653" y="377189"/>
                </a:moveTo>
                <a:lnTo>
                  <a:pt x="179209" y="377189"/>
                </a:lnTo>
                <a:lnTo>
                  <a:pt x="150863" y="373379"/>
                </a:lnTo>
                <a:lnTo>
                  <a:pt x="107022" y="358139"/>
                </a:lnTo>
                <a:lnTo>
                  <a:pt x="75882" y="339089"/>
                </a:lnTo>
                <a:lnTo>
                  <a:pt x="68745" y="334010"/>
                </a:lnTo>
                <a:lnTo>
                  <a:pt x="37528" y="300989"/>
                </a:lnTo>
                <a:lnTo>
                  <a:pt x="14846" y="261620"/>
                </a:lnTo>
                <a:lnTo>
                  <a:pt x="11455" y="252729"/>
                </a:lnTo>
                <a:lnTo>
                  <a:pt x="8483" y="245110"/>
                </a:lnTo>
                <a:lnTo>
                  <a:pt x="965" y="207010"/>
                </a:lnTo>
                <a:lnTo>
                  <a:pt x="0" y="187960"/>
                </a:lnTo>
                <a:lnTo>
                  <a:pt x="241" y="179070"/>
                </a:lnTo>
                <a:lnTo>
                  <a:pt x="5943" y="140970"/>
                </a:lnTo>
                <a:lnTo>
                  <a:pt x="18630" y="106679"/>
                </a:lnTo>
                <a:lnTo>
                  <a:pt x="22796" y="97789"/>
                </a:lnTo>
                <a:lnTo>
                  <a:pt x="27355" y="90170"/>
                </a:lnTo>
                <a:lnTo>
                  <a:pt x="32258" y="82550"/>
                </a:lnTo>
                <a:lnTo>
                  <a:pt x="37528" y="74929"/>
                </a:lnTo>
                <a:lnTo>
                  <a:pt x="43141" y="68579"/>
                </a:lnTo>
                <a:lnTo>
                  <a:pt x="49072" y="60960"/>
                </a:lnTo>
                <a:lnTo>
                  <a:pt x="83299" y="31750"/>
                </a:lnTo>
                <a:lnTo>
                  <a:pt x="123964" y="11429"/>
                </a:lnTo>
                <a:lnTo>
                  <a:pt x="132753" y="7620"/>
                </a:lnTo>
                <a:lnTo>
                  <a:pt x="141719" y="5079"/>
                </a:lnTo>
                <a:lnTo>
                  <a:pt x="150863" y="3810"/>
                </a:lnTo>
                <a:lnTo>
                  <a:pt x="160159" y="1270"/>
                </a:lnTo>
                <a:lnTo>
                  <a:pt x="169621" y="0"/>
                </a:lnTo>
                <a:lnTo>
                  <a:pt x="208241" y="0"/>
                </a:lnTo>
                <a:lnTo>
                  <a:pt x="217703" y="1270"/>
                </a:lnTo>
                <a:lnTo>
                  <a:pt x="227012" y="3810"/>
                </a:lnTo>
                <a:lnTo>
                  <a:pt x="236156" y="5079"/>
                </a:lnTo>
                <a:lnTo>
                  <a:pt x="245122" y="7620"/>
                </a:lnTo>
                <a:lnTo>
                  <a:pt x="170484" y="7620"/>
                </a:lnTo>
                <a:lnTo>
                  <a:pt x="161226" y="8889"/>
                </a:lnTo>
                <a:lnTo>
                  <a:pt x="161417" y="8889"/>
                </a:lnTo>
                <a:lnTo>
                  <a:pt x="152298" y="10160"/>
                </a:lnTo>
                <a:lnTo>
                  <a:pt x="152476" y="10160"/>
                </a:lnTo>
                <a:lnTo>
                  <a:pt x="143522" y="12700"/>
                </a:lnTo>
                <a:lnTo>
                  <a:pt x="143713" y="12700"/>
                </a:lnTo>
                <a:lnTo>
                  <a:pt x="134924" y="15239"/>
                </a:lnTo>
                <a:lnTo>
                  <a:pt x="135102" y="15239"/>
                </a:lnTo>
                <a:lnTo>
                  <a:pt x="126504" y="17779"/>
                </a:lnTo>
                <a:lnTo>
                  <a:pt x="126682" y="17779"/>
                </a:lnTo>
                <a:lnTo>
                  <a:pt x="118275" y="21589"/>
                </a:lnTo>
                <a:lnTo>
                  <a:pt x="118440" y="21589"/>
                </a:lnTo>
                <a:lnTo>
                  <a:pt x="110248" y="25400"/>
                </a:lnTo>
                <a:lnTo>
                  <a:pt x="110413" y="25400"/>
                </a:lnTo>
                <a:lnTo>
                  <a:pt x="102425" y="29210"/>
                </a:lnTo>
                <a:lnTo>
                  <a:pt x="102590" y="29210"/>
                </a:lnTo>
                <a:lnTo>
                  <a:pt x="94830" y="33020"/>
                </a:lnTo>
                <a:lnTo>
                  <a:pt x="94996" y="33020"/>
                </a:lnTo>
                <a:lnTo>
                  <a:pt x="87477" y="38100"/>
                </a:lnTo>
                <a:lnTo>
                  <a:pt x="87630" y="38100"/>
                </a:lnTo>
                <a:lnTo>
                  <a:pt x="80378" y="43179"/>
                </a:lnTo>
                <a:lnTo>
                  <a:pt x="80518" y="43179"/>
                </a:lnTo>
                <a:lnTo>
                  <a:pt x="73533" y="48260"/>
                </a:lnTo>
                <a:lnTo>
                  <a:pt x="73672" y="48260"/>
                </a:lnTo>
                <a:lnTo>
                  <a:pt x="66954" y="54610"/>
                </a:lnTo>
                <a:lnTo>
                  <a:pt x="60655" y="59689"/>
                </a:lnTo>
                <a:lnTo>
                  <a:pt x="60782" y="59689"/>
                </a:lnTo>
                <a:lnTo>
                  <a:pt x="54660" y="66039"/>
                </a:lnTo>
                <a:lnTo>
                  <a:pt x="49927" y="72389"/>
                </a:lnTo>
                <a:lnTo>
                  <a:pt x="49072" y="72389"/>
                </a:lnTo>
                <a:lnTo>
                  <a:pt x="43573" y="80010"/>
                </a:lnTo>
                <a:lnTo>
                  <a:pt x="39391" y="86360"/>
                </a:lnTo>
                <a:lnTo>
                  <a:pt x="38633" y="86360"/>
                </a:lnTo>
                <a:lnTo>
                  <a:pt x="33820" y="93979"/>
                </a:lnTo>
                <a:lnTo>
                  <a:pt x="29451" y="101600"/>
                </a:lnTo>
                <a:lnTo>
                  <a:pt x="25450" y="109220"/>
                </a:lnTo>
                <a:lnTo>
                  <a:pt x="21831" y="118110"/>
                </a:lnTo>
                <a:lnTo>
                  <a:pt x="18580" y="125729"/>
                </a:lnTo>
                <a:lnTo>
                  <a:pt x="15735" y="134620"/>
                </a:lnTo>
                <a:lnTo>
                  <a:pt x="13296" y="143510"/>
                </a:lnTo>
                <a:lnTo>
                  <a:pt x="11573" y="151129"/>
                </a:lnTo>
                <a:lnTo>
                  <a:pt x="11315" y="151129"/>
                </a:lnTo>
                <a:lnTo>
                  <a:pt x="9893" y="160020"/>
                </a:lnTo>
                <a:lnTo>
                  <a:pt x="9715" y="160020"/>
                </a:lnTo>
                <a:lnTo>
                  <a:pt x="8534" y="170179"/>
                </a:lnTo>
                <a:lnTo>
                  <a:pt x="7848" y="179070"/>
                </a:lnTo>
                <a:lnTo>
                  <a:pt x="7620" y="187960"/>
                </a:lnTo>
                <a:lnTo>
                  <a:pt x="7848" y="198120"/>
                </a:lnTo>
                <a:lnTo>
                  <a:pt x="8559" y="207010"/>
                </a:lnTo>
                <a:lnTo>
                  <a:pt x="9715" y="215900"/>
                </a:lnTo>
                <a:lnTo>
                  <a:pt x="11315" y="224789"/>
                </a:lnTo>
                <a:lnTo>
                  <a:pt x="13347" y="233679"/>
                </a:lnTo>
                <a:lnTo>
                  <a:pt x="15798" y="242570"/>
                </a:lnTo>
                <a:lnTo>
                  <a:pt x="18643" y="250189"/>
                </a:lnTo>
                <a:lnTo>
                  <a:pt x="21894" y="259079"/>
                </a:lnTo>
                <a:lnTo>
                  <a:pt x="25527" y="266700"/>
                </a:lnTo>
                <a:lnTo>
                  <a:pt x="29540" y="274320"/>
                </a:lnTo>
                <a:lnTo>
                  <a:pt x="33909" y="281939"/>
                </a:lnTo>
                <a:lnTo>
                  <a:pt x="38633" y="289560"/>
                </a:lnTo>
                <a:lnTo>
                  <a:pt x="43687" y="297179"/>
                </a:lnTo>
                <a:lnTo>
                  <a:pt x="49072" y="303529"/>
                </a:lnTo>
                <a:lnTo>
                  <a:pt x="54775" y="309879"/>
                </a:lnTo>
                <a:lnTo>
                  <a:pt x="60782" y="316229"/>
                </a:lnTo>
                <a:lnTo>
                  <a:pt x="60655" y="316229"/>
                </a:lnTo>
                <a:lnTo>
                  <a:pt x="67081" y="322579"/>
                </a:lnTo>
                <a:lnTo>
                  <a:pt x="73672" y="327660"/>
                </a:lnTo>
                <a:lnTo>
                  <a:pt x="73533" y="327660"/>
                </a:lnTo>
                <a:lnTo>
                  <a:pt x="80518" y="334010"/>
                </a:lnTo>
                <a:lnTo>
                  <a:pt x="80378" y="334010"/>
                </a:lnTo>
                <a:lnTo>
                  <a:pt x="87630" y="339089"/>
                </a:lnTo>
                <a:lnTo>
                  <a:pt x="87477" y="339089"/>
                </a:lnTo>
                <a:lnTo>
                  <a:pt x="94996" y="342900"/>
                </a:lnTo>
                <a:lnTo>
                  <a:pt x="94830" y="342900"/>
                </a:lnTo>
                <a:lnTo>
                  <a:pt x="102590" y="347979"/>
                </a:lnTo>
                <a:lnTo>
                  <a:pt x="102425" y="347979"/>
                </a:lnTo>
                <a:lnTo>
                  <a:pt x="110413" y="351789"/>
                </a:lnTo>
                <a:lnTo>
                  <a:pt x="110248" y="351789"/>
                </a:lnTo>
                <a:lnTo>
                  <a:pt x="118440" y="355600"/>
                </a:lnTo>
                <a:lnTo>
                  <a:pt x="118275" y="355600"/>
                </a:lnTo>
                <a:lnTo>
                  <a:pt x="126682" y="358139"/>
                </a:lnTo>
                <a:lnTo>
                  <a:pt x="126504" y="358139"/>
                </a:lnTo>
                <a:lnTo>
                  <a:pt x="135102" y="361950"/>
                </a:lnTo>
                <a:lnTo>
                  <a:pt x="134924" y="361950"/>
                </a:lnTo>
                <a:lnTo>
                  <a:pt x="143713" y="364489"/>
                </a:lnTo>
                <a:lnTo>
                  <a:pt x="143522" y="364489"/>
                </a:lnTo>
                <a:lnTo>
                  <a:pt x="152476" y="365760"/>
                </a:lnTo>
                <a:lnTo>
                  <a:pt x="152298" y="365760"/>
                </a:lnTo>
                <a:lnTo>
                  <a:pt x="161417" y="367029"/>
                </a:lnTo>
                <a:lnTo>
                  <a:pt x="161226" y="367029"/>
                </a:lnTo>
                <a:lnTo>
                  <a:pt x="170484" y="368300"/>
                </a:lnTo>
                <a:lnTo>
                  <a:pt x="170294" y="368300"/>
                </a:lnTo>
                <a:lnTo>
                  <a:pt x="179692" y="369570"/>
                </a:lnTo>
                <a:lnTo>
                  <a:pt x="240639" y="369570"/>
                </a:lnTo>
                <a:lnTo>
                  <a:pt x="227012" y="373379"/>
                </a:lnTo>
                <a:lnTo>
                  <a:pt x="198653" y="377189"/>
                </a:lnTo>
                <a:close/>
              </a:path>
              <a:path w="378459" h="377189">
                <a:moveTo>
                  <a:pt x="328904" y="73660"/>
                </a:moveTo>
                <a:lnTo>
                  <a:pt x="323088" y="66039"/>
                </a:lnTo>
                <a:lnTo>
                  <a:pt x="323215" y="66039"/>
                </a:lnTo>
                <a:lnTo>
                  <a:pt x="317080" y="59689"/>
                </a:lnTo>
                <a:lnTo>
                  <a:pt x="317207" y="59689"/>
                </a:lnTo>
                <a:lnTo>
                  <a:pt x="310781" y="54610"/>
                </a:lnTo>
                <a:lnTo>
                  <a:pt x="310921" y="54610"/>
                </a:lnTo>
                <a:lnTo>
                  <a:pt x="304203" y="48260"/>
                </a:lnTo>
                <a:lnTo>
                  <a:pt x="304342" y="48260"/>
                </a:lnTo>
                <a:lnTo>
                  <a:pt x="297345" y="43179"/>
                </a:lnTo>
                <a:lnTo>
                  <a:pt x="297497" y="43179"/>
                </a:lnTo>
                <a:lnTo>
                  <a:pt x="290233" y="38100"/>
                </a:lnTo>
                <a:lnTo>
                  <a:pt x="290385" y="38100"/>
                </a:lnTo>
                <a:lnTo>
                  <a:pt x="282879" y="33020"/>
                </a:lnTo>
                <a:lnTo>
                  <a:pt x="283032" y="33020"/>
                </a:lnTo>
                <a:lnTo>
                  <a:pt x="275272" y="29210"/>
                </a:lnTo>
                <a:lnTo>
                  <a:pt x="275437" y="29210"/>
                </a:lnTo>
                <a:lnTo>
                  <a:pt x="267462" y="25400"/>
                </a:lnTo>
                <a:lnTo>
                  <a:pt x="267627" y="25400"/>
                </a:lnTo>
                <a:lnTo>
                  <a:pt x="259422" y="21589"/>
                </a:lnTo>
                <a:lnTo>
                  <a:pt x="259600" y="21589"/>
                </a:lnTo>
                <a:lnTo>
                  <a:pt x="251193" y="17779"/>
                </a:lnTo>
                <a:lnTo>
                  <a:pt x="251371" y="17779"/>
                </a:lnTo>
                <a:lnTo>
                  <a:pt x="242760" y="15239"/>
                </a:lnTo>
                <a:lnTo>
                  <a:pt x="242951" y="15239"/>
                </a:lnTo>
                <a:lnTo>
                  <a:pt x="234162" y="12700"/>
                </a:lnTo>
                <a:lnTo>
                  <a:pt x="234340" y="12700"/>
                </a:lnTo>
                <a:lnTo>
                  <a:pt x="225386" y="10160"/>
                </a:lnTo>
                <a:lnTo>
                  <a:pt x="225577" y="10160"/>
                </a:lnTo>
                <a:lnTo>
                  <a:pt x="216458" y="8889"/>
                </a:lnTo>
                <a:lnTo>
                  <a:pt x="216649" y="8889"/>
                </a:lnTo>
                <a:lnTo>
                  <a:pt x="207378" y="7620"/>
                </a:lnTo>
                <a:lnTo>
                  <a:pt x="245122" y="7620"/>
                </a:lnTo>
                <a:lnTo>
                  <a:pt x="253898" y="11429"/>
                </a:lnTo>
                <a:lnTo>
                  <a:pt x="262483" y="13970"/>
                </a:lnTo>
                <a:lnTo>
                  <a:pt x="301980" y="36829"/>
                </a:lnTo>
                <a:lnTo>
                  <a:pt x="334733" y="68579"/>
                </a:lnTo>
                <a:lnTo>
                  <a:pt x="338094" y="72389"/>
                </a:lnTo>
                <a:lnTo>
                  <a:pt x="328790" y="72389"/>
                </a:lnTo>
                <a:lnTo>
                  <a:pt x="328904" y="73660"/>
                </a:lnTo>
                <a:close/>
              </a:path>
              <a:path w="378459" h="377189">
                <a:moveTo>
                  <a:pt x="48958" y="73660"/>
                </a:moveTo>
                <a:lnTo>
                  <a:pt x="49072" y="72389"/>
                </a:lnTo>
                <a:lnTo>
                  <a:pt x="49927" y="72389"/>
                </a:lnTo>
                <a:lnTo>
                  <a:pt x="48958" y="73660"/>
                </a:lnTo>
                <a:close/>
              </a:path>
              <a:path w="378459" h="377189">
                <a:moveTo>
                  <a:pt x="339344" y="87629"/>
                </a:moveTo>
                <a:lnTo>
                  <a:pt x="334175" y="80010"/>
                </a:lnTo>
                <a:lnTo>
                  <a:pt x="328790" y="72389"/>
                </a:lnTo>
                <a:lnTo>
                  <a:pt x="338094" y="72389"/>
                </a:lnTo>
                <a:lnTo>
                  <a:pt x="340334" y="74929"/>
                </a:lnTo>
                <a:lnTo>
                  <a:pt x="345605" y="82550"/>
                </a:lnTo>
                <a:lnTo>
                  <a:pt x="348062" y="86360"/>
                </a:lnTo>
                <a:lnTo>
                  <a:pt x="339242" y="86360"/>
                </a:lnTo>
                <a:lnTo>
                  <a:pt x="339344" y="87629"/>
                </a:lnTo>
                <a:close/>
              </a:path>
              <a:path w="378459" h="377189">
                <a:moveTo>
                  <a:pt x="38531" y="87629"/>
                </a:moveTo>
                <a:lnTo>
                  <a:pt x="38633" y="86360"/>
                </a:lnTo>
                <a:lnTo>
                  <a:pt x="39391" y="86360"/>
                </a:lnTo>
                <a:lnTo>
                  <a:pt x="38531" y="87629"/>
                </a:lnTo>
                <a:close/>
              </a:path>
              <a:path w="378459" h="377189">
                <a:moveTo>
                  <a:pt x="366585" y="152400"/>
                </a:moveTo>
                <a:lnTo>
                  <a:pt x="364528" y="143510"/>
                </a:lnTo>
                <a:lnTo>
                  <a:pt x="362077" y="134620"/>
                </a:lnTo>
                <a:lnTo>
                  <a:pt x="359219" y="125729"/>
                </a:lnTo>
                <a:lnTo>
                  <a:pt x="355968" y="118110"/>
                </a:lnTo>
                <a:lnTo>
                  <a:pt x="352336" y="109220"/>
                </a:lnTo>
                <a:lnTo>
                  <a:pt x="348322" y="101600"/>
                </a:lnTo>
                <a:lnTo>
                  <a:pt x="343954" y="93979"/>
                </a:lnTo>
                <a:lnTo>
                  <a:pt x="339242" y="86360"/>
                </a:lnTo>
                <a:lnTo>
                  <a:pt x="348062" y="86360"/>
                </a:lnTo>
                <a:lnTo>
                  <a:pt x="350520" y="90170"/>
                </a:lnTo>
                <a:lnTo>
                  <a:pt x="355066" y="97789"/>
                </a:lnTo>
                <a:lnTo>
                  <a:pt x="359244" y="106679"/>
                </a:lnTo>
                <a:lnTo>
                  <a:pt x="363029" y="114300"/>
                </a:lnTo>
                <a:lnTo>
                  <a:pt x="374246" y="151129"/>
                </a:lnTo>
                <a:lnTo>
                  <a:pt x="366547" y="151129"/>
                </a:lnTo>
                <a:lnTo>
                  <a:pt x="366585" y="152400"/>
                </a:lnTo>
                <a:close/>
              </a:path>
              <a:path w="378459" h="377189">
                <a:moveTo>
                  <a:pt x="11277" y="152400"/>
                </a:moveTo>
                <a:lnTo>
                  <a:pt x="11315" y="151129"/>
                </a:lnTo>
                <a:lnTo>
                  <a:pt x="11573" y="151129"/>
                </a:lnTo>
                <a:lnTo>
                  <a:pt x="11277" y="152400"/>
                </a:lnTo>
                <a:close/>
              </a:path>
              <a:path w="378459" h="377189">
                <a:moveTo>
                  <a:pt x="368185" y="161289"/>
                </a:moveTo>
                <a:lnTo>
                  <a:pt x="366547" y="151129"/>
                </a:lnTo>
                <a:lnTo>
                  <a:pt x="374246" y="151129"/>
                </a:lnTo>
                <a:lnTo>
                  <a:pt x="375691" y="160020"/>
                </a:lnTo>
                <a:lnTo>
                  <a:pt x="368147" y="160020"/>
                </a:lnTo>
                <a:lnTo>
                  <a:pt x="368185" y="161289"/>
                </a:lnTo>
                <a:close/>
              </a:path>
              <a:path w="378459" h="377189">
                <a:moveTo>
                  <a:pt x="9690" y="161289"/>
                </a:moveTo>
                <a:lnTo>
                  <a:pt x="9715" y="160020"/>
                </a:lnTo>
                <a:lnTo>
                  <a:pt x="9893" y="160020"/>
                </a:lnTo>
                <a:lnTo>
                  <a:pt x="9690" y="161289"/>
                </a:lnTo>
                <a:close/>
              </a:path>
              <a:path w="378459" h="377189">
                <a:moveTo>
                  <a:pt x="240639" y="369570"/>
                </a:moveTo>
                <a:lnTo>
                  <a:pt x="198170" y="369570"/>
                </a:lnTo>
                <a:lnTo>
                  <a:pt x="207568" y="368300"/>
                </a:lnTo>
                <a:lnTo>
                  <a:pt x="207378" y="368300"/>
                </a:lnTo>
                <a:lnTo>
                  <a:pt x="216649" y="367029"/>
                </a:lnTo>
                <a:lnTo>
                  <a:pt x="216458" y="367029"/>
                </a:lnTo>
                <a:lnTo>
                  <a:pt x="225577" y="365760"/>
                </a:lnTo>
                <a:lnTo>
                  <a:pt x="225386" y="365760"/>
                </a:lnTo>
                <a:lnTo>
                  <a:pt x="234340" y="364489"/>
                </a:lnTo>
                <a:lnTo>
                  <a:pt x="234162" y="364489"/>
                </a:lnTo>
                <a:lnTo>
                  <a:pt x="242951" y="361950"/>
                </a:lnTo>
                <a:lnTo>
                  <a:pt x="242760" y="361950"/>
                </a:lnTo>
                <a:lnTo>
                  <a:pt x="251371" y="358139"/>
                </a:lnTo>
                <a:lnTo>
                  <a:pt x="251193" y="358139"/>
                </a:lnTo>
                <a:lnTo>
                  <a:pt x="259600" y="355600"/>
                </a:lnTo>
                <a:lnTo>
                  <a:pt x="259422" y="355600"/>
                </a:lnTo>
                <a:lnTo>
                  <a:pt x="267627" y="351789"/>
                </a:lnTo>
                <a:lnTo>
                  <a:pt x="267462" y="351789"/>
                </a:lnTo>
                <a:lnTo>
                  <a:pt x="275437" y="347979"/>
                </a:lnTo>
                <a:lnTo>
                  <a:pt x="275272" y="347979"/>
                </a:lnTo>
                <a:lnTo>
                  <a:pt x="283032" y="342900"/>
                </a:lnTo>
                <a:lnTo>
                  <a:pt x="282879" y="342900"/>
                </a:lnTo>
                <a:lnTo>
                  <a:pt x="290385" y="339089"/>
                </a:lnTo>
                <a:lnTo>
                  <a:pt x="290233" y="339089"/>
                </a:lnTo>
                <a:lnTo>
                  <a:pt x="297497" y="334010"/>
                </a:lnTo>
                <a:lnTo>
                  <a:pt x="297345" y="334010"/>
                </a:lnTo>
                <a:lnTo>
                  <a:pt x="304342" y="327660"/>
                </a:lnTo>
                <a:lnTo>
                  <a:pt x="304203" y="327660"/>
                </a:lnTo>
                <a:lnTo>
                  <a:pt x="310921" y="322579"/>
                </a:lnTo>
                <a:lnTo>
                  <a:pt x="310781" y="322579"/>
                </a:lnTo>
                <a:lnTo>
                  <a:pt x="317207" y="316229"/>
                </a:lnTo>
                <a:lnTo>
                  <a:pt x="317080" y="316229"/>
                </a:lnTo>
                <a:lnTo>
                  <a:pt x="323215" y="309879"/>
                </a:lnTo>
                <a:lnTo>
                  <a:pt x="323088" y="309879"/>
                </a:lnTo>
                <a:lnTo>
                  <a:pt x="328904" y="303529"/>
                </a:lnTo>
                <a:lnTo>
                  <a:pt x="334289" y="297179"/>
                </a:lnTo>
                <a:lnTo>
                  <a:pt x="339344" y="289560"/>
                </a:lnTo>
                <a:lnTo>
                  <a:pt x="344055" y="281939"/>
                </a:lnTo>
                <a:lnTo>
                  <a:pt x="348411" y="274320"/>
                </a:lnTo>
                <a:lnTo>
                  <a:pt x="352412" y="266700"/>
                </a:lnTo>
                <a:lnTo>
                  <a:pt x="356044" y="259079"/>
                </a:lnTo>
                <a:lnTo>
                  <a:pt x="359283" y="250189"/>
                </a:lnTo>
                <a:lnTo>
                  <a:pt x="362127" y="242570"/>
                </a:lnTo>
                <a:lnTo>
                  <a:pt x="364566" y="233679"/>
                </a:lnTo>
                <a:lnTo>
                  <a:pt x="366585" y="224789"/>
                </a:lnTo>
                <a:lnTo>
                  <a:pt x="368185" y="215900"/>
                </a:lnTo>
                <a:lnTo>
                  <a:pt x="369328" y="207010"/>
                </a:lnTo>
                <a:lnTo>
                  <a:pt x="370027" y="198120"/>
                </a:lnTo>
                <a:lnTo>
                  <a:pt x="370255" y="187960"/>
                </a:lnTo>
                <a:lnTo>
                  <a:pt x="370014" y="179070"/>
                </a:lnTo>
                <a:lnTo>
                  <a:pt x="369303" y="170179"/>
                </a:lnTo>
                <a:lnTo>
                  <a:pt x="368147" y="160020"/>
                </a:lnTo>
                <a:lnTo>
                  <a:pt x="375691" y="160020"/>
                </a:lnTo>
                <a:lnTo>
                  <a:pt x="376897" y="168910"/>
                </a:lnTo>
                <a:lnTo>
                  <a:pt x="377634" y="179070"/>
                </a:lnTo>
                <a:lnTo>
                  <a:pt x="377875" y="187960"/>
                </a:lnTo>
                <a:lnTo>
                  <a:pt x="377634" y="198120"/>
                </a:lnTo>
                <a:lnTo>
                  <a:pt x="369379" y="245110"/>
                </a:lnTo>
                <a:lnTo>
                  <a:pt x="366407" y="252729"/>
                </a:lnTo>
                <a:lnTo>
                  <a:pt x="363029" y="261620"/>
                </a:lnTo>
                <a:lnTo>
                  <a:pt x="340334" y="300989"/>
                </a:lnTo>
                <a:lnTo>
                  <a:pt x="309118" y="334010"/>
                </a:lnTo>
                <a:lnTo>
                  <a:pt x="301980" y="339089"/>
                </a:lnTo>
                <a:lnTo>
                  <a:pt x="294576" y="345439"/>
                </a:lnTo>
                <a:lnTo>
                  <a:pt x="253898" y="365760"/>
                </a:lnTo>
                <a:lnTo>
                  <a:pt x="240639" y="3695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04544" y="5870447"/>
            <a:ext cx="131445" cy="152400"/>
          </a:xfrm>
          <a:custGeom>
            <a:avLst/>
            <a:gdLst/>
            <a:ahLst/>
            <a:cxnLst/>
            <a:rect l="l" t="t" r="r" b="b"/>
            <a:pathLst>
              <a:path w="131444" h="152400">
                <a:moveTo>
                  <a:pt x="0" y="152400"/>
                </a:moveTo>
                <a:lnTo>
                  <a:pt x="0" y="0"/>
                </a:lnTo>
                <a:lnTo>
                  <a:pt x="131064" y="76200"/>
                </a:lnTo>
                <a:lnTo>
                  <a:pt x="0" y="152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022850" y="3755390"/>
            <a:ext cx="1466215" cy="19761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阿里生态合作伙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7145" indent="17780">
              <a:lnSpc>
                <a:spcPct val="160000"/>
              </a:lnSpc>
              <a:spcBef>
                <a:spcPts val="210"/>
              </a:spcBef>
            </a:pP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百度云合作伙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伴 </a:t>
            </a:r>
            <a:r>
              <a:rPr sz="1400" spc="-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360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商业合作伙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伴 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钉钉生态合作伙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伴 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华为云合作伙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伴 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京东云合作伙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2035" y="2531871"/>
            <a:ext cx="296799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公司宝以开放、共荣的原则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，与全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国 </a:t>
            </a: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及国际合作伙伴共同打造生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态运营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平 </a:t>
            </a: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台。无论是同业伙伴还是异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业伙伴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2035" y="3491992"/>
            <a:ext cx="2967990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95"/>
              </a:spcBef>
            </a:pP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均可在公司宝生态合作平台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发挥自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己 </a:t>
            </a: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独特的价值。“合作共赢”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是公司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宝 </a:t>
            </a: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一直坚持的理念，公司宝欢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迎全国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的 </a:t>
            </a:r>
            <a:r>
              <a:rPr sz="1400" spc="5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合作伙伴与公司宝并肩同行</a:t>
            </a:r>
            <a:r>
              <a:rPr sz="1400" spc="5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，共同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打 </a:t>
            </a:r>
            <a:r>
              <a:rPr sz="14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造中国超级企业服务平台</a:t>
            </a:r>
            <a:r>
              <a:rPr sz="1400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959600" y="3815079"/>
            <a:ext cx="0" cy="1993900"/>
          </a:xfrm>
          <a:custGeom>
            <a:avLst/>
            <a:gdLst/>
            <a:ahLst/>
            <a:cxnLst/>
            <a:rect l="l" t="t" r="r" b="b"/>
            <a:pathLst>
              <a:path h="1993900">
                <a:moveTo>
                  <a:pt x="0" y="0"/>
                </a:moveTo>
                <a:lnTo>
                  <a:pt x="0" y="1993900"/>
                </a:lnTo>
              </a:path>
            </a:pathLst>
          </a:custGeom>
          <a:ln w="7619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438334" y="3573779"/>
            <a:ext cx="942897" cy="1085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489591" y="3468623"/>
            <a:ext cx="939652" cy="1085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834878" y="3468623"/>
            <a:ext cx="949767" cy="1085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83780" y="4803647"/>
            <a:ext cx="1058809" cy="9959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866631" y="4754879"/>
            <a:ext cx="812292" cy="11272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079709" y="5024134"/>
            <a:ext cx="1535872" cy="45466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095"/>
            <a:ext cx="12192000" cy="685190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99644" y="1671827"/>
            <a:ext cx="11793220" cy="5024755"/>
          </a:xfrm>
          <a:custGeom>
            <a:avLst/>
            <a:gdLst/>
            <a:ahLst/>
            <a:cxnLst/>
            <a:rect l="l" t="t" r="r" b="b"/>
            <a:pathLst>
              <a:path w="11793220" h="5024755">
                <a:moveTo>
                  <a:pt x="10956036" y="5024628"/>
                </a:moveTo>
                <a:lnTo>
                  <a:pt x="836676" y="5024628"/>
                </a:lnTo>
                <a:lnTo>
                  <a:pt x="789211" y="5023327"/>
                </a:lnTo>
                <a:lnTo>
                  <a:pt x="742437" y="5019420"/>
                </a:lnTo>
                <a:lnTo>
                  <a:pt x="696426" y="5012978"/>
                </a:lnTo>
                <a:lnTo>
                  <a:pt x="651248" y="5004072"/>
                </a:lnTo>
                <a:lnTo>
                  <a:pt x="606974" y="4992772"/>
                </a:lnTo>
                <a:lnTo>
                  <a:pt x="563675" y="4979150"/>
                </a:lnTo>
                <a:lnTo>
                  <a:pt x="521421" y="4963276"/>
                </a:lnTo>
                <a:lnTo>
                  <a:pt x="480284" y="4945221"/>
                </a:lnTo>
                <a:lnTo>
                  <a:pt x="440335" y="4925057"/>
                </a:lnTo>
                <a:lnTo>
                  <a:pt x="401645" y="4902854"/>
                </a:lnTo>
                <a:lnTo>
                  <a:pt x="364284" y="4878683"/>
                </a:lnTo>
                <a:lnTo>
                  <a:pt x="328324" y="4852615"/>
                </a:lnTo>
                <a:lnTo>
                  <a:pt x="293835" y="4824721"/>
                </a:lnTo>
                <a:lnTo>
                  <a:pt x="260889" y="4795072"/>
                </a:lnTo>
                <a:lnTo>
                  <a:pt x="229555" y="4763738"/>
                </a:lnTo>
                <a:lnTo>
                  <a:pt x="199906" y="4730792"/>
                </a:lnTo>
                <a:lnTo>
                  <a:pt x="172012" y="4696303"/>
                </a:lnTo>
                <a:lnTo>
                  <a:pt x="145944" y="4660343"/>
                </a:lnTo>
                <a:lnTo>
                  <a:pt x="121773" y="4622982"/>
                </a:lnTo>
                <a:lnTo>
                  <a:pt x="99570" y="4584292"/>
                </a:lnTo>
                <a:lnTo>
                  <a:pt x="79406" y="4544343"/>
                </a:lnTo>
                <a:lnTo>
                  <a:pt x="61351" y="4503206"/>
                </a:lnTo>
                <a:lnTo>
                  <a:pt x="45477" y="4460952"/>
                </a:lnTo>
                <a:lnTo>
                  <a:pt x="31855" y="4417653"/>
                </a:lnTo>
                <a:lnTo>
                  <a:pt x="20555" y="4373379"/>
                </a:lnTo>
                <a:lnTo>
                  <a:pt x="11649" y="4328201"/>
                </a:lnTo>
                <a:lnTo>
                  <a:pt x="5207" y="4282190"/>
                </a:lnTo>
                <a:lnTo>
                  <a:pt x="1300" y="4235416"/>
                </a:lnTo>
                <a:lnTo>
                  <a:pt x="0" y="4187952"/>
                </a:lnTo>
                <a:lnTo>
                  <a:pt x="0" y="836676"/>
                </a:lnTo>
                <a:lnTo>
                  <a:pt x="1300" y="789186"/>
                </a:lnTo>
                <a:lnTo>
                  <a:pt x="5207" y="742389"/>
                </a:lnTo>
                <a:lnTo>
                  <a:pt x="11649" y="696356"/>
                </a:lnTo>
                <a:lnTo>
                  <a:pt x="20555" y="651157"/>
                </a:lnTo>
                <a:lnTo>
                  <a:pt x="31855" y="606865"/>
                </a:lnTo>
                <a:lnTo>
                  <a:pt x="45477" y="563549"/>
                </a:lnTo>
                <a:lnTo>
                  <a:pt x="61351" y="521282"/>
                </a:lnTo>
                <a:lnTo>
                  <a:pt x="79406" y="480132"/>
                </a:lnTo>
                <a:lnTo>
                  <a:pt x="99570" y="440172"/>
                </a:lnTo>
                <a:lnTo>
                  <a:pt x="121773" y="401473"/>
                </a:lnTo>
                <a:lnTo>
                  <a:pt x="145944" y="364105"/>
                </a:lnTo>
                <a:lnTo>
                  <a:pt x="172012" y="328139"/>
                </a:lnTo>
                <a:lnTo>
                  <a:pt x="199906" y="293647"/>
                </a:lnTo>
                <a:lnTo>
                  <a:pt x="229555" y="260698"/>
                </a:lnTo>
                <a:lnTo>
                  <a:pt x="260889" y="229365"/>
                </a:lnTo>
                <a:lnTo>
                  <a:pt x="293835" y="199718"/>
                </a:lnTo>
                <a:lnTo>
                  <a:pt x="328324" y="171827"/>
                </a:lnTo>
                <a:lnTo>
                  <a:pt x="364284" y="145765"/>
                </a:lnTo>
                <a:lnTo>
                  <a:pt x="401645" y="121601"/>
                </a:lnTo>
                <a:lnTo>
                  <a:pt x="440335" y="99407"/>
                </a:lnTo>
                <a:lnTo>
                  <a:pt x="480284" y="79253"/>
                </a:lnTo>
                <a:lnTo>
                  <a:pt x="521421" y="61212"/>
                </a:lnTo>
                <a:lnTo>
                  <a:pt x="563675" y="45352"/>
                </a:lnTo>
                <a:lnTo>
                  <a:pt x="606974" y="31746"/>
                </a:lnTo>
                <a:lnTo>
                  <a:pt x="651248" y="20464"/>
                </a:lnTo>
                <a:lnTo>
                  <a:pt x="696426" y="11578"/>
                </a:lnTo>
                <a:lnTo>
                  <a:pt x="742437" y="5158"/>
                </a:lnTo>
                <a:lnTo>
                  <a:pt x="789211" y="1275"/>
                </a:lnTo>
                <a:lnTo>
                  <a:pt x="836676" y="0"/>
                </a:lnTo>
                <a:lnTo>
                  <a:pt x="10956036" y="0"/>
                </a:lnTo>
                <a:lnTo>
                  <a:pt x="11003500" y="1275"/>
                </a:lnTo>
                <a:lnTo>
                  <a:pt x="11050274" y="5158"/>
                </a:lnTo>
                <a:lnTo>
                  <a:pt x="11096285" y="11578"/>
                </a:lnTo>
                <a:lnTo>
                  <a:pt x="11141463" y="20464"/>
                </a:lnTo>
                <a:lnTo>
                  <a:pt x="11185737" y="31746"/>
                </a:lnTo>
                <a:lnTo>
                  <a:pt x="11229036" y="45352"/>
                </a:lnTo>
                <a:lnTo>
                  <a:pt x="11271290" y="61212"/>
                </a:lnTo>
                <a:lnTo>
                  <a:pt x="11312427" y="79253"/>
                </a:lnTo>
                <a:lnTo>
                  <a:pt x="11352376" y="99407"/>
                </a:lnTo>
                <a:lnTo>
                  <a:pt x="11391066" y="121601"/>
                </a:lnTo>
                <a:lnTo>
                  <a:pt x="11428427" y="145765"/>
                </a:lnTo>
                <a:lnTo>
                  <a:pt x="11464387" y="171827"/>
                </a:lnTo>
                <a:lnTo>
                  <a:pt x="11498876" y="199718"/>
                </a:lnTo>
                <a:lnTo>
                  <a:pt x="11531822" y="229365"/>
                </a:lnTo>
                <a:lnTo>
                  <a:pt x="11563156" y="260698"/>
                </a:lnTo>
                <a:lnTo>
                  <a:pt x="11592805" y="293647"/>
                </a:lnTo>
                <a:lnTo>
                  <a:pt x="11620699" y="328139"/>
                </a:lnTo>
                <a:lnTo>
                  <a:pt x="11646767" y="364105"/>
                </a:lnTo>
                <a:lnTo>
                  <a:pt x="11670938" y="401473"/>
                </a:lnTo>
                <a:lnTo>
                  <a:pt x="11693141" y="440172"/>
                </a:lnTo>
                <a:lnTo>
                  <a:pt x="11713305" y="480132"/>
                </a:lnTo>
                <a:lnTo>
                  <a:pt x="11731360" y="521282"/>
                </a:lnTo>
                <a:lnTo>
                  <a:pt x="11747234" y="563549"/>
                </a:lnTo>
                <a:lnTo>
                  <a:pt x="11760856" y="606865"/>
                </a:lnTo>
                <a:lnTo>
                  <a:pt x="11772156" y="651157"/>
                </a:lnTo>
                <a:lnTo>
                  <a:pt x="11781062" y="696356"/>
                </a:lnTo>
                <a:lnTo>
                  <a:pt x="11787504" y="742389"/>
                </a:lnTo>
                <a:lnTo>
                  <a:pt x="11791411" y="789186"/>
                </a:lnTo>
                <a:lnTo>
                  <a:pt x="11792712" y="836676"/>
                </a:lnTo>
                <a:lnTo>
                  <a:pt x="11792712" y="4187952"/>
                </a:lnTo>
                <a:lnTo>
                  <a:pt x="11791411" y="4235416"/>
                </a:lnTo>
                <a:lnTo>
                  <a:pt x="11787504" y="4282190"/>
                </a:lnTo>
                <a:lnTo>
                  <a:pt x="11781062" y="4328201"/>
                </a:lnTo>
                <a:lnTo>
                  <a:pt x="11772156" y="4373379"/>
                </a:lnTo>
                <a:lnTo>
                  <a:pt x="11760856" y="4417653"/>
                </a:lnTo>
                <a:lnTo>
                  <a:pt x="11747234" y="4460952"/>
                </a:lnTo>
                <a:lnTo>
                  <a:pt x="11731360" y="4503206"/>
                </a:lnTo>
                <a:lnTo>
                  <a:pt x="11713305" y="4544343"/>
                </a:lnTo>
                <a:lnTo>
                  <a:pt x="11693141" y="4584292"/>
                </a:lnTo>
                <a:lnTo>
                  <a:pt x="11670938" y="4622982"/>
                </a:lnTo>
                <a:lnTo>
                  <a:pt x="11646767" y="4660343"/>
                </a:lnTo>
                <a:lnTo>
                  <a:pt x="11620699" y="4696303"/>
                </a:lnTo>
                <a:lnTo>
                  <a:pt x="11592805" y="4730792"/>
                </a:lnTo>
                <a:lnTo>
                  <a:pt x="11563156" y="4763738"/>
                </a:lnTo>
                <a:lnTo>
                  <a:pt x="11531822" y="4795072"/>
                </a:lnTo>
                <a:lnTo>
                  <a:pt x="11498876" y="4824721"/>
                </a:lnTo>
                <a:lnTo>
                  <a:pt x="11464387" y="4852615"/>
                </a:lnTo>
                <a:lnTo>
                  <a:pt x="11428427" y="4878683"/>
                </a:lnTo>
                <a:lnTo>
                  <a:pt x="11391066" y="4902854"/>
                </a:lnTo>
                <a:lnTo>
                  <a:pt x="11352376" y="4925057"/>
                </a:lnTo>
                <a:lnTo>
                  <a:pt x="11312427" y="4945221"/>
                </a:lnTo>
                <a:lnTo>
                  <a:pt x="11271290" y="4963276"/>
                </a:lnTo>
                <a:lnTo>
                  <a:pt x="11229036" y="4979150"/>
                </a:lnTo>
                <a:lnTo>
                  <a:pt x="11185737" y="4992772"/>
                </a:lnTo>
                <a:lnTo>
                  <a:pt x="11141463" y="5004072"/>
                </a:lnTo>
                <a:lnTo>
                  <a:pt x="11096285" y="5012978"/>
                </a:lnTo>
                <a:lnTo>
                  <a:pt x="11050274" y="5019420"/>
                </a:lnTo>
                <a:lnTo>
                  <a:pt x="11003500" y="5023327"/>
                </a:lnTo>
                <a:lnTo>
                  <a:pt x="10956036" y="50246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924412" y="4318622"/>
            <a:ext cx="1698510" cy="1151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068823" y="4407408"/>
            <a:ext cx="1341120" cy="9022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630022" y="4309097"/>
            <a:ext cx="1699145" cy="1151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49795" y="4386071"/>
            <a:ext cx="1408176" cy="928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23777" y="5465432"/>
            <a:ext cx="1698396" cy="1151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036820" y="5558028"/>
            <a:ext cx="1418844" cy="9113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926952" y="3157207"/>
            <a:ext cx="1699145" cy="11517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018532" y="3240023"/>
            <a:ext cx="1418843" cy="9585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33832" y="3157207"/>
            <a:ext cx="1698548" cy="1151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748271" y="3250692"/>
            <a:ext cx="1395983" cy="9128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9731997" y="4859007"/>
            <a:ext cx="1415186" cy="173713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9793223" y="4942332"/>
            <a:ext cx="1242059" cy="149199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346426" y="3149587"/>
            <a:ext cx="1414551" cy="17364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8494776" y="3244595"/>
            <a:ext cx="1069848" cy="149199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726917" y="3139427"/>
            <a:ext cx="1415186" cy="17364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9825228" y="3235451"/>
            <a:ext cx="1138427" cy="149047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8352776" y="4854562"/>
            <a:ext cx="1415821" cy="173649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8464295" y="4949952"/>
            <a:ext cx="1130807" cy="14752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5542915" y="2494597"/>
            <a:ext cx="115633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i="1" spc="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相 关 资</a:t>
            </a:r>
            <a:r>
              <a:rPr sz="1800" i="1" spc="-16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i="1" spc="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质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721972" y="2183764"/>
            <a:ext cx="766457" cy="28765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819785" y="3486911"/>
            <a:ext cx="3404235" cy="1625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82880">
              <a:lnSpc>
                <a:spcPct val="150000"/>
              </a:lnSpc>
              <a:spcBef>
                <a:spcPts val="95"/>
              </a:spcBef>
            </a:pP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公司宝</a:t>
            </a:r>
            <a:r>
              <a:rPr sz="1400" spc="-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-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资质齐全的一站式数字化企业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服 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务平台是科技部、多城市科委的创业示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范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ct val="150000"/>
              </a:lnSpc>
              <a:spcBef>
                <a:spcPts val="5"/>
              </a:spcBef>
            </a:pP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基地，还同时拥有工商、财税、知识产权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、 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人事社保、薪税服务等多项商事服务领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域 </a:t>
            </a:r>
            <a:r>
              <a:rPr sz="14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专业、完善的行业资质</a:t>
            </a:r>
            <a:r>
              <a:rPr sz="14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30657" y="5470512"/>
            <a:ext cx="1698548" cy="114673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752843" y="5565647"/>
            <a:ext cx="1399031" cy="89916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2769" y="1214247"/>
            <a:ext cx="5793740" cy="479044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2020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年北京民营企业中小百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强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700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2019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年第八届中国财经峰会最具创新力企业                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2019年北京市朝阳区工商联优秀创新榜样            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2018年北京市非公有制组织党建示范单位 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 marR="2138680">
              <a:lnSpc>
                <a:spcPct val="150000"/>
              </a:lnSpc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2017年全球女性创业者大会十佳女性创业案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例 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科技部众创空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间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 marR="3027680">
              <a:lnSpc>
                <a:spcPct val="150000"/>
              </a:lnSpc>
            </a:pP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北京市非公有制组织党建示范单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位 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朝阳区青年就业创业见习基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地 </a:t>
            </a: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2020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年度企业服务领军企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2019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年全球互联网经济大会</a:t>
            </a: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-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年度互联网经济大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奖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2018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年新华网中国双创好项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目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840"/>
              </a:spcBef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2018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年创业黑马中国准独角兽</a:t>
            </a: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TPO50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 marR="3561080">
              <a:lnSpc>
                <a:spcPct val="150000"/>
              </a:lnSpc>
            </a:pPr>
            <a:r>
              <a:rPr sz="1400" spc="-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2017年GICC最佳企业服务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奖 </a:t>
            </a: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北京市众创空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间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9017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北京市朝阳区来广营地区党建工作协调委员会“两新”组织分会成员单</a:t>
            </a:r>
            <a:r>
              <a:rPr sz="1400" spc="5" dirty="0">
                <a:solidFill>
                  <a:srgbClr val="40404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位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6730" y="1271930"/>
            <a:ext cx="308927" cy="308927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56826" y="1642701"/>
            <a:ext cx="208734" cy="2087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6826" y="1963376"/>
            <a:ext cx="208734" cy="2087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6826" y="2284051"/>
            <a:ext cx="208734" cy="212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56826" y="2600552"/>
            <a:ext cx="208734" cy="212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6826" y="2921227"/>
            <a:ext cx="208734" cy="212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6826" y="3246076"/>
            <a:ext cx="208734" cy="2087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6826" y="3566751"/>
            <a:ext cx="208734" cy="2087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56826" y="3887426"/>
            <a:ext cx="208734" cy="20873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56826" y="4208101"/>
            <a:ext cx="208734" cy="208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6826" y="4524602"/>
            <a:ext cx="208734" cy="21290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6826" y="4845277"/>
            <a:ext cx="208734" cy="2129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56826" y="5165952"/>
            <a:ext cx="208734" cy="2129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56826" y="5490801"/>
            <a:ext cx="208734" cy="2087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6826" y="5811476"/>
            <a:ext cx="208734" cy="20873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233119" y="1597519"/>
            <a:ext cx="2113509" cy="14496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330440" y="1716023"/>
            <a:ext cx="1850136" cy="11536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396214" y="1577479"/>
            <a:ext cx="2117669" cy="14496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9459468" y="1691639"/>
            <a:ext cx="1876044" cy="120243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212317" y="3027032"/>
            <a:ext cx="2155113" cy="148709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330440" y="3147060"/>
            <a:ext cx="1862327" cy="119481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320915" y="3137535"/>
            <a:ext cx="1881505" cy="1214120"/>
          </a:xfrm>
          <a:custGeom>
            <a:avLst/>
            <a:gdLst/>
            <a:ahLst/>
            <a:cxnLst/>
            <a:rect l="l" t="t" r="r" b="b"/>
            <a:pathLst>
              <a:path w="1881504" h="1214120">
                <a:moveTo>
                  <a:pt x="1876615" y="1213865"/>
                </a:moveTo>
                <a:lnTo>
                  <a:pt x="4762" y="1213865"/>
                </a:lnTo>
                <a:lnTo>
                  <a:pt x="3289" y="1213637"/>
                </a:lnTo>
                <a:lnTo>
                  <a:pt x="1955" y="1212951"/>
                </a:lnTo>
                <a:lnTo>
                  <a:pt x="914" y="1211897"/>
                </a:lnTo>
                <a:lnTo>
                  <a:pt x="228" y="1210576"/>
                </a:lnTo>
                <a:lnTo>
                  <a:pt x="0" y="1209103"/>
                </a:lnTo>
                <a:lnTo>
                  <a:pt x="0" y="4762"/>
                </a:lnTo>
                <a:lnTo>
                  <a:pt x="4762" y="0"/>
                </a:lnTo>
                <a:lnTo>
                  <a:pt x="1876615" y="0"/>
                </a:lnTo>
                <a:lnTo>
                  <a:pt x="1881377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204340"/>
                </a:lnTo>
                <a:lnTo>
                  <a:pt x="4762" y="1204340"/>
                </a:lnTo>
                <a:lnTo>
                  <a:pt x="9525" y="1209103"/>
                </a:lnTo>
                <a:lnTo>
                  <a:pt x="1881377" y="1209103"/>
                </a:lnTo>
                <a:lnTo>
                  <a:pt x="1881149" y="1210576"/>
                </a:lnTo>
                <a:lnTo>
                  <a:pt x="1880463" y="1211897"/>
                </a:lnTo>
                <a:lnTo>
                  <a:pt x="1879409" y="1212951"/>
                </a:lnTo>
                <a:lnTo>
                  <a:pt x="1878088" y="1213637"/>
                </a:lnTo>
                <a:lnTo>
                  <a:pt x="1876615" y="1213865"/>
                </a:lnTo>
                <a:close/>
              </a:path>
              <a:path w="1881504" h="1214120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881504" h="1214120">
                <a:moveTo>
                  <a:pt x="1871852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871852" y="4762"/>
                </a:lnTo>
                <a:lnTo>
                  <a:pt x="1871852" y="9525"/>
                </a:lnTo>
                <a:close/>
              </a:path>
              <a:path w="1881504" h="1214120">
                <a:moveTo>
                  <a:pt x="1871852" y="1209103"/>
                </a:moveTo>
                <a:lnTo>
                  <a:pt x="1871852" y="4762"/>
                </a:lnTo>
                <a:lnTo>
                  <a:pt x="1876615" y="9525"/>
                </a:lnTo>
                <a:lnTo>
                  <a:pt x="1881377" y="9525"/>
                </a:lnTo>
                <a:lnTo>
                  <a:pt x="1881377" y="1204340"/>
                </a:lnTo>
                <a:lnTo>
                  <a:pt x="1876615" y="1204340"/>
                </a:lnTo>
                <a:lnTo>
                  <a:pt x="1871852" y="1209103"/>
                </a:lnTo>
                <a:close/>
              </a:path>
              <a:path w="1881504" h="1214120">
                <a:moveTo>
                  <a:pt x="1881377" y="9525"/>
                </a:moveTo>
                <a:lnTo>
                  <a:pt x="1876615" y="9525"/>
                </a:lnTo>
                <a:lnTo>
                  <a:pt x="1871852" y="4762"/>
                </a:lnTo>
                <a:lnTo>
                  <a:pt x="1881377" y="4762"/>
                </a:lnTo>
                <a:lnTo>
                  <a:pt x="1881377" y="9525"/>
                </a:lnTo>
                <a:close/>
              </a:path>
              <a:path w="1881504" h="1214120">
                <a:moveTo>
                  <a:pt x="9525" y="1209103"/>
                </a:moveTo>
                <a:lnTo>
                  <a:pt x="4762" y="1204340"/>
                </a:lnTo>
                <a:lnTo>
                  <a:pt x="9525" y="1204340"/>
                </a:lnTo>
                <a:lnTo>
                  <a:pt x="9525" y="1209103"/>
                </a:lnTo>
                <a:close/>
              </a:path>
              <a:path w="1881504" h="1214120">
                <a:moveTo>
                  <a:pt x="1871852" y="1209103"/>
                </a:moveTo>
                <a:lnTo>
                  <a:pt x="9525" y="1209103"/>
                </a:lnTo>
                <a:lnTo>
                  <a:pt x="9525" y="1204340"/>
                </a:lnTo>
                <a:lnTo>
                  <a:pt x="1871852" y="1204340"/>
                </a:lnTo>
                <a:lnTo>
                  <a:pt x="1871852" y="1209103"/>
                </a:lnTo>
                <a:close/>
              </a:path>
              <a:path w="1881504" h="1214120">
                <a:moveTo>
                  <a:pt x="1881377" y="1209103"/>
                </a:moveTo>
                <a:lnTo>
                  <a:pt x="1871852" y="1209103"/>
                </a:lnTo>
                <a:lnTo>
                  <a:pt x="1876615" y="1204340"/>
                </a:lnTo>
                <a:lnTo>
                  <a:pt x="1881377" y="1204340"/>
                </a:lnTo>
                <a:lnTo>
                  <a:pt x="1881377" y="120910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396214" y="3047859"/>
            <a:ext cx="2117669" cy="14496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523476" y="3147060"/>
            <a:ext cx="1801368" cy="1194815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233119" y="4548999"/>
            <a:ext cx="2113509" cy="144960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330440" y="4660391"/>
            <a:ext cx="1859279" cy="117652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320915" y="4650866"/>
            <a:ext cx="1878330" cy="1195705"/>
          </a:xfrm>
          <a:custGeom>
            <a:avLst/>
            <a:gdLst/>
            <a:ahLst/>
            <a:cxnLst/>
            <a:rect l="l" t="t" r="r" b="b"/>
            <a:pathLst>
              <a:path w="1878329" h="1195704">
                <a:moveTo>
                  <a:pt x="1873567" y="1195578"/>
                </a:moveTo>
                <a:lnTo>
                  <a:pt x="4762" y="1195578"/>
                </a:lnTo>
                <a:lnTo>
                  <a:pt x="3289" y="1195349"/>
                </a:lnTo>
                <a:lnTo>
                  <a:pt x="1955" y="1194663"/>
                </a:lnTo>
                <a:lnTo>
                  <a:pt x="914" y="1193609"/>
                </a:lnTo>
                <a:lnTo>
                  <a:pt x="228" y="1192288"/>
                </a:lnTo>
                <a:lnTo>
                  <a:pt x="0" y="1190815"/>
                </a:lnTo>
                <a:lnTo>
                  <a:pt x="0" y="4762"/>
                </a:lnTo>
                <a:lnTo>
                  <a:pt x="4762" y="0"/>
                </a:lnTo>
                <a:lnTo>
                  <a:pt x="1873567" y="0"/>
                </a:lnTo>
                <a:lnTo>
                  <a:pt x="1878329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186053"/>
                </a:lnTo>
                <a:lnTo>
                  <a:pt x="4762" y="1186053"/>
                </a:lnTo>
                <a:lnTo>
                  <a:pt x="9525" y="1190815"/>
                </a:lnTo>
                <a:lnTo>
                  <a:pt x="1878329" y="1190815"/>
                </a:lnTo>
                <a:lnTo>
                  <a:pt x="1878101" y="1192288"/>
                </a:lnTo>
                <a:lnTo>
                  <a:pt x="1877415" y="1193609"/>
                </a:lnTo>
                <a:lnTo>
                  <a:pt x="1876361" y="1194663"/>
                </a:lnTo>
                <a:lnTo>
                  <a:pt x="1875040" y="1195349"/>
                </a:lnTo>
                <a:lnTo>
                  <a:pt x="1873567" y="1195578"/>
                </a:lnTo>
                <a:close/>
              </a:path>
              <a:path w="1878329" h="119570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878329" h="1195704">
                <a:moveTo>
                  <a:pt x="1868804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868804" y="4762"/>
                </a:lnTo>
                <a:lnTo>
                  <a:pt x="1868804" y="9525"/>
                </a:lnTo>
                <a:close/>
              </a:path>
              <a:path w="1878329" h="1195704">
                <a:moveTo>
                  <a:pt x="1868804" y="1190815"/>
                </a:moveTo>
                <a:lnTo>
                  <a:pt x="1868804" y="4762"/>
                </a:lnTo>
                <a:lnTo>
                  <a:pt x="1873567" y="9525"/>
                </a:lnTo>
                <a:lnTo>
                  <a:pt x="1878329" y="9525"/>
                </a:lnTo>
                <a:lnTo>
                  <a:pt x="1878329" y="1186053"/>
                </a:lnTo>
                <a:lnTo>
                  <a:pt x="1873567" y="1186053"/>
                </a:lnTo>
                <a:lnTo>
                  <a:pt x="1868804" y="1190815"/>
                </a:lnTo>
                <a:close/>
              </a:path>
              <a:path w="1878329" h="1195704">
                <a:moveTo>
                  <a:pt x="1878329" y="9525"/>
                </a:moveTo>
                <a:lnTo>
                  <a:pt x="1873567" y="9525"/>
                </a:lnTo>
                <a:lnTo>
                  <a:pt x="1868804" y="4762"/>
                </a:lnTo>
                <a:lnTo>
                  <a:pt x="1878329" y="4762"/>
                </a:lnTo>
                <a:lnTo>
                  <a:pt x="1878329" y="9525"/>
                </a:lnTo>
                <a:close/>
              </a:path>
              <a:path w="1878329" h="1195704">
                <a:moveTo>
                  <a:pt x="9525" y="1190815"/>
                </a:moveTo>
                <a:lnTo>
                  <a:pt x="4762" y="1186053"/>
                </a:lnTo>
                <a:lnTo>
                  <a:pt x="9525" y="1186053"/>
                </a:lnTo>
                <a:lnTo>
                  <a:pt x="9525" y="1190815"/>
                </a:lnTo>
                <a:close/>
              </a:path>
              <a:path w="1878329" h="1195704">
                <a:moveTo>
                  <a:pt x="1868804" y="1190815"/>
                </a:moveTo>
                <a:lnTo>
                  <a:pt x="9525" y="1190815"/>
                </a:lnTo>
                <a:lnTo>
                  <a:pt x="9525" y="1186053"/>
                </a:lnTo>
                <a:lnTo>
                  <a:pt x="1868804" y="1186053"/>
                </a:lnTo>
                <a:lnTo>
                  <a:pt x="1868804" y="1190815"/>
                </a:lnTo>
                <a:close/>
              </a:path>
              <a:path w="1878329" h="1195704">
                <a:moveTo>
                  <a:pt x="1878329" y="1190815"/>
                </a:moveTo>
                <a:lnTo>
                  <a:pt x="1868804" y="1190815"/>
                </a:lnTo>
                <a:lnTo>
                  <a:pt x="1873567" y="1186053"/>
                </a:lnTo>
                <a:lnTo>
                  <a:pt x="1878329" y="1186053"/>
                </a:lnTo>
                <a:lnTo>
                  <a:pt x="1878329" y="119081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9396214" y="4548999"/>
            <a:ext cx="2117669" cy="144960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9523476" y="4660391"/>
            <a:ext cx="1812035" cy="117652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9513951" y="4650866"/>
            <a:ext cx="1831339" cy="1195705"/>
          </a:xfrm>
          <a:custGeom>
            <a:avLst/>
            <a:gdLst/>
            <a:ahLst/>
            <a:cxnLst/>
            <a:rect l="l" t="t" r="r" b="b"/>
            <a:pathLst>
              <a:path w="1831340" h="1195704">
                <a:moveTo>
                  <a:pt x="1826323" y="1195578"/>
                </a:moveTo>
                <a:lnTo>
                  <a:pt x="4762" y="1195578"/>
                </a:lnTo>
                <a:lnTo>
                  <a:pt x="3289" y="1195349"/>
                </a:lnTo>
                <a:lnTo>
                  <a:pt x="1968" y="1194663"/>
                </a:lnTo>
                <a:lnTo>
                  <a:pt x="914" y="1193609"/>
                </a:lnTo>
                <a:lnTo>
                  <a:pt x="228" y="1192288"/>
                </a:lnTo>
                <a:lnTo>
                  <a:pt x="0" y="1190815"/>
                </a:lnTo>
                <a:lnTo>
                  <a:pt x="0" y="4762"/>
                </a:lnTo>
                <a:lnTo>
                  <a:pt x="4762" y="0"/>
                </a:lnTo>
                <a:lnTo>
                  <a:pt x="1826323" y="0"/>
                </a:lnTo>
                <a:lnTo>
                  <a:pt x="1831085" y="4762"/>
                </a:lnTo>
                <a:lnTo>
                  <a:pt x="9525" y="4762"/>
                </a:lnTo>
                <a:lnTo>
                  <a:pt x="4762" y="9525"/>
                </a:lnTo>
                <a:lnTo>
                  <a:pt x="9525" y="9525"/>
                </a:lnTo>
                <a:lnTo>
                  <a:pt x="9525" y="1186053"/>
                </a:lnTo>
                <a:lnTo>
                  <a:pt x="4762" y="1186053"/>
                </a:lnTo>
                <a:lnTo>
                  <a:pt x="9525" y="1190815"/>
                </a:lnTo>
                <a:lnTo>
                  <a:pt x="1831085" y="1190815"/>
                </a:lnTo>
                <a:lnTo>
                  <a:pt x="1830857" y="1192288"/>
                </a:lnTo>
                <a:lnTo>
                  <a:pt x="1830171" y="1193609"/>
                </a:lnTo>
                <a:lnTo>
                  <a:pt x="1829117" y="1194663"/>
                </a:lnTo>
                <a:lnTo>
                  <a:pt x="1827796" y="1195349"/>
                </a:lnTo>
                <a:lnTo>
                  <a:pt x="1826323" y="1195578"/>
                </a:lnTo>
                <a:close/>
              </a:path>
              <a:path w="1831340" h="1195704">
                <a:moveTo>
                  <a:pt x="9525" y="9525"/>
                </a:moveTo>
                <a:lnTo>
                  <a:pt x="4762" y="9525"/>
                </a:lnTo>
                <a:lnTo>
                  <a:pt x="9525" y="4762"/>
                </a:lnTo>
                <a:lnTo>
                  <a:pt x="9525" y="9525"/>
                </a:lnTo>
                <a:close/>
              </a:path>
              <a:path w="1831340" h="1195704">
                <a:moveTo>
                  <a:pt x="1821560" y="9525"/>
                </a:moveTo>
                <a:lnTo>
                  <a:pt x="9525" y="9525"/>
                </a:lnTo>
                <a:lnTo>
                  <a:pt x="9525" y="4762"/>
                </a:lnTo>
                <a:lnTo>
                  <a:pt x="1821560" y="4762"/>
                </a:lnTo>
                <a:lnTo>
                  <a:pt x="1821560" y="9525"/>
                </a:lnTo>
                <a:close/>
              </a:path>
              <a:path w="1831340" h="1195704">
                <a:moveTo>
                  <a:pt x="1821560" y="1190815"/>
                </a:moveTo>
                <a:lnTo>
                  <a:pt x="1821560" y="4762"/>
                </a:lnTo>
                <a:lnTo>
                  <a:pt x="1826323" y="9525"/>
                </a:lnTo>
                <a:lnTo>
                  <a:pt x="1831085" y="9525"/>
                </a:lnTo>
                <a:lnTo>
                  <a:pt x="1831085" y="1186053"/>
                </a:lnTo>
                <a:lnTo>
                  <a:pt x="1826323" y="1186053"/>
                </a:lnTo>
                <a:lnTo>
                  <a:pt x="1821560" y="1190815"/>
                </a:lnTo>
                <a:close/>
              </a:path>
              <a:path w="1831340" h="1195704">
                <a:moveTo>
                  <a:pt x="1831085" y="9525"/>
                </a:moveTo>
                <a:lnTo>
                  <a:pt x="1826323" y="9525"/>
                </a:lnTo>
                <a:lnTo>
                  <a:pt x="1821560" y="4762"/>
                </a:lnTo>
                <a:lnTo>
                  <a:pt x="1831085" y="4762"/>
                </a:lnTo>
                <a:lnTo>
                  <a:pt x="1831085" y="9525"/>
                </a:lnTo>
                <a:close/>
              </a:path>
              <a:path w="1831340" h="1195704">
                <a:moveTo>
                  <a:pt x="9525" y="1190815"/>
                </a:moveTo>
                <a:lnTo>
                  <a:pt x="4762" y="1186053"/>
                </a:lnTo>
                <a:lnTo>
                  <a:pt x="9525" y="1186053"/>
                </a:lnTo>
                <a:lnTo>
                  <a:pt x="9525" y="1190815"/>
                </a:lnTo>
                <a:close/>
              </a:path>
              <a:path w="1831340" h="1195704">
                <a:moveTo>
                  <a:pt x="1821560" y="1190815"/>
                </a:moveTo>
                <a:lnTo>
                  <a:pt x="9525" y="1190815"/>
                </a:lnTo>
                <a:lnTo>
                  <a:pt x="9525" y="1186053"/>
                </a:lnTo>
                <a:lnTo>
                  <a:pt x="1821560" y="1186053"/>
                </a:lnTo>
                <a:lnTo>
                  <a:pt x="1821560" y="1190815"/>
                </a:lnTo>
                <a:close/>
              </a:path>
              <a:path w="1831340" h="1195704">
                <a:moveTo>
                  <a:pt x="1831085" y="1190815"/>
                </a:moveTo>
                <a:lnTo>
                  <a:pt x="1821560" y="1190815"/>
                </a:lnTo>
                <a:lnTo>
                  <a:pt x="1826323" y="1186053"/>
                </a:lnTo>
                <a:lnTo>
                  <a:pt x="1831085" y="1186053"/>
                </a:lnTo>
                <a:lnTo>
                  <a:pt x="1831085" y="1190815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0" y="406358"/>
            <a:ext cx="268454" cy="74032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340995" y="49720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荣誉资质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84869" y="3829558"/>
            <a:ext cx="3661410" cy="25400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荣誉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2016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中国新领军品牌女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性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2017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第六届中国财经峰会上荣获“最佳才智人物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349250" marR="5080" indent="-337185">
              <a:lnSpc>
                <a:spcPct val="150000"/>
              </a:lnSpc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2017</a:t>
            </a:r>
            <a:r>
              <a:rPr sz="1000" spc="-8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阿里巴巴全球女性创业者大会获评“十佳女性创业案例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”， 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并获得了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CHINADAILY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的首页推送报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道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2017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年中国双创十大培训导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师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2018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创业邦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“2018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最值得关注的女性创业者新锐榜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2019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北京市朝阳区工商业联合会“青年创业榜样奖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2019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数字化贡献领军人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物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2019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中国财经峰会行业影响力人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物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2020 </a:t>
            </a: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全球数字大会年度科创人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物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9660" y="5184140"/>
            <a:ext cx="3320415" cy="141732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社会职务：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2160"/>
              </a:lnSpc>
              <a:spcBef>
                <a:spcPts val="7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北京市朝阳区第十三届政协委员 </a:t>
            </a:r>
            <a:endParaRPr sz="1200" dirty="0">
              <a:solidFill>
                <a:srgbClr val="80808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>
              <a:lnSpc>
                <a:spcPts val="2160"/>
              </a:lnSpc>
              <a:spcBef>
                <a:spcPts val="7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北京市朝阳区第十一届工商联会员</a:t>
            </a:r>
            <a:endParaRPr sz="1200" dirty="0">
              <a:solidFill>
                <a:srgbClr val="80808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l">
              <a:lnSpc>
                <a:spcPts val="2160"/>
              </a:lnSpc>
              <a:spcBef>
                <a:spcPts val="70"/>
              </a:spcBef>
              <a:buClrTx/>
              <a:buSzTx/>
              <a:buFontTx/>
            </a:pPr>
            <a:r>
              <a:rPr lang="zh-CN"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北京市</a:t>
            </a: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朝阳区工商联小微企业服务委员会秘书长</a:t>
            </a:r>
            <a:endParaRPr sz="1200" dirty="0">
              <a:solidFill>
                <a:srgbClr val="808080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l">
              <a:lnSpc>
                <a:spcPts val="2160"/>
              </a:lnSpc>
              <a:spcBef>
                <a:spcPts val="70"/>
              </a:spcBef>
              <a:buClrTx/>
              <a:buSzTx/>
              <a:buFontTx/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中国中小企业协会副会长</a:t>
            </a:r>
            <a:endParaRPr sz="1200" dirty="0">
              <a:solidFill>
                <a:srgbClr val="808080"/>
              </a:solidFill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89660" y="4445126"/>
            <a:ext cx="337947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汉唐咨询创始</a:t>
            </a:r>
            <a:r>
              <a:rPr sz="1400" spc="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400" spc="-2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/</a:t>
            </a:r>
            <a:r>
              <a:rPr sz="1400" spc="-2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公司宝创始</a:t>
            </a:r>
            <a:r>
              <a:rPr sz="1400" spc="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1400" spc="-2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中共党</a:t>
            </a:r>
            <a:r>
              <a:rPr sz="1400" spc="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员 </a:t>
            </a:r>
            <a:r>
              <a:rPr sz="14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兰州大学敦煌学硕士，中国人民大学EMB</a:t>
            </a:r>
            <a:r>
              <a:rPr sz="1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5055" y="2979864"/>
            <a:ext cx="739775" cy="1041400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32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Lil</a:t>
            </a:r>
            <a:r>
              <a:rPr lang="en-US" sz="3200" spc="-5" dirty="0">
                <a:solidFill>
                  <a:srgbClr val="404040"/>
                </a:solidFill>
                <a:latin typeface="Arial" panose="020B0604020202020204"/>
                <a:cs typeface="Arial" panose="020B0604020202020204"/>
              </a:rPr>
              <a:t>y</a:t>
            </a:r>
            <a:endParaRPr sz="3200">
              <a:latin typeface="Arial" panose="020B0604020202020204"/>
              <a:cs typeface="Arial" panose="020B0604020202020204"/>
            </a:endParaRPr>
          </a:p>
          <a:p>
            <a:pPr marL="26670">
              <a:lnSpc>
                <a:spcPct val="100000"/>
              </a:lnSpc>
              <a:spcBef>
                <a:spcPts val="560"/>
              </a:spcBef>
            </a:pPr>
            <a:r>
              <a:rPr sz="2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李</a:t>
            </a:r>
            <a:r>
              <a:rPr sz="2400" spc="-9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24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丽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85506" y="4174296"/>
            <a:ext cx="703974" cy="22929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3040367"/>
            <a:ext cx="349250" cy="597535"/>
          </a:xfrm>
          <a:custGeom>
            <a:avLst/>
            <a:gdLst/>
            <a:ahLst/>
            <a:cxnLst/>
            <a:rect l="l" t="t" r="r" b="b"/>
            <a:pathLst>
              <a:path w="349250" h="597535">
                <a:moveTo>
                  <a:pt x="0" y="597433"/>
                </a:moveTo>
                <a:lnTo>
                  <a:pt x="0" y="0"/>
                </a:lnTo>
                <a:lnTo>
                  <a:pt x="348996" y="298716"/>
                </a:lnTo>
                <a:lnTo>
                  <a:pt x="0" y="597433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" y="1371600"/>
            <a:ext cx="12187428" cy="455828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334135"/>
            <a:ext cx="12192000" cy="4189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9283" y="993127"/>
            <a:ext cx="4108373" cy="773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6898" y="1016690"/>
            <a:ext cx="3795395" cy="664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dist">
              <a:lnSpc>
                <a:spcPct val="100000"/>
              </a:lnSpc>
              <a:spcBef>
                <a:spcPts val="95"/>
              </a:spcBef>
            </a:pPr>
            <a:r>
              <a:rPr sz="4200" i="1" spc="-1889" dirty="0">
                <a:latin typeface="微软雅黑" panose="020B0503020204020204" charset="-122"/>
                <a:cs typeface="微软雅黑" panose="020B0503020204020204" charset="-122"/>
              </a:rPr>
              <a:t>公司宝品牌故</a:t>
            </a:r>
            <a:r>
              <a:rPr sz="4200" i="1" spc="-204" dirty="0">
                <a:latin typeface="微软雅黑" panose="020B0503020204020204" charset="-122"/>
                <a:cs typeface="微软雅黑" panose="020B0503020204020204" charset="-122"/>
              </a:rPr>
              <a:t>事</a:t>
            </a:r>
            <a:endParaRPr sz="4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29490" y="2862571"/>
            <a:ext cx="6562725" cy="83820"/>
          </a:xfrm>
          <a:custGeom>
            <a:avLst/>
            <a:gdLst/>
            <a:ahLst/>
            <a:cxnLst/>
            <a:rect l="l" t="t" r="r" b="b"/>
            <a:pathLst>
              <a:path w="6562725" h="83819">
                <a:moveTo>
                  <a:pt x="6536424" y="32067"/>
                </a:moveTo>
                <a:lnTo>
                  <a:pt x="6538636" y="21043"/>
                </a:lnTo>
                <a:lnTo>
                  <a:pt x="6546784" y="8920"/>
                </a:lnTo>
                <a:lnTo>
                  <a:pt x="6558883" y="737"/>
                </a:lnTo>
                <a:lnTo>
                  <a:pt x="6562509" y="0"/>
                </a:lnTo>
                <a:lnTo>
                  <a:pt x="6562509" y="32029"/>
                </a:lnTo>
                <a:lnTo>
                  <a:pt x="6536424" y="32067"/>
                </a:lnTo>
                <a:close/>
              </a:path>
              <a:path w="6562725" h="83819">
                <a:moveTo>
                  <a:pt x="38163" y="83574"/>
                </a:moveTo>
                <a:lnTo>
                  <a:pt x="23327" y="80606"/>
                </a:lnTo>
                <a:lnTo>
                  <a:pt x="11204" y="72462"/>
                </a:lnTo>
                <a:lnTo>
                  <a:pt x="3019" y="60364"/>
                </a:lnTo>
                <a:lnTo>
                  <a:pt x="0" y="45538"/>
                </a:lnTo>
                <a:lnTo>
                  <a:pt x="2975" y="30702"/>
                </a:lnTo>
                <a:lnTo>
                  <a:pt x="11123" y="18579"/>
                </a:lnTo>
                <a:lnTo>
                  <a:pt x="23222" y="10394"/>
                </a:lnTo>
                <a:lnTo>
                  <a:pt x="38049" y="7374"/>
                </a:lnTo>
                <a:lnTo>
                  <a:pt x="52884" y="10349"/>
                </a:lnTo>
                <a:lnTo>
                  <a:pt x="65006" y="18498"/>
                </a:lnTo>
                <a:lnTo>
                  <a:pt x="73187" y="30597"/>
                </a:lnTo>
                <a:lnTo>
                  <a:pt x="75425" y="41609"/>
                </a:lnTo>
                <a:lnTo>
                  <a:pt x="38100" y="41664"/>
                </a:lnTo>
                <a:lnTo>
                  <a:pt x="38112" y="49284"/>
                </a:lnTo>
                <a:lnTo>
                  <a:pt x="75427" y="49284"/>
                </a:lnTo>
                <a:lnTo>
                  <a:pt x="73232" y="60259"/>
                </a:lnTo>
                <a:lnTo>
                  <a:pt x="65087" y="72381"/>
                </a:lnTo>
                <a:lnTo>
                  <a:pt x="52989" y="80562"/>
                </a:lnTo>
                <a:lnTo>
                  <a:pt x="38163" y="83574"/>
                </a:lnTo>
                <a:close/>
              </a:path>
              <a:path w="6562725" h="83819">
                <a:moveTo>
                  <a:pt x="6536438" y="39687"/>
                </a:moveTo>
                <a:lnTo>
                  <a:pt x="6535661" y="35873"/>
                </a:lnTo>
                <a:lnTo>
                  <a:pt x="6536424" y="32067"/>
                </a:lnTo>
                <a:lnTo>
                  <a:pt x="6562509" y="32029"/>
                </a:lnTo>
                <a:lnTo>
                  <a:pt x="6562509" y="39649"/>
                </a:lnTo>
                <a:lnTo>
                  <a:pt x="6536438" y="39687"/>
                </a:lnTo>
                <a:close/>
              </a:path>
              <a:path w="6562725" h="83819">
                <a:moveTo>
                  <a:pt x="75438" y="49229"/>
                </a:moveTo>
                <a:lnTo>
                  <a:pt x="76200" y="45423"/>
                </a:lnTo>
                <a:lnTo>
                  <a:pt x="75425" y="41609"/>
                </a:lnTo>
                <a:lnTo>
                  <a:pt x="6536424" y="32067"/>
                </a:lnTo>
                <a:lnTo>
                  <a:pt x="6535661" y="35873"/>
                </a:lnTo>
                <a:lnTo>
                  <a:pt x="6536438" y="39687"/>
                </a:lnTo>
                <a:lnTo>
                  <a:pt x="75438" y="49229"/>
                </a:lnTo>
                <a:close/>
              </a:path>
              <a:path w="6562725" h="83819">
                <a:moveTo>
                  <a:pt x="6562509" y="71653"/>
                </a:moveTo>
                <a:lnTo>
                  <a:pt x="6558989" y="70947"/>
                </a:lnTo>
                <a:lnTo>
                  <a:pt x="6546865" y="62799"/>
                </a:lnTo>
                <a:lnTo>
                  <a:pt x="6538681" y="50700"/>
                </a:lnTo>
                <a:lnTo>
                  <a:pt x="6536438" y="39687"/>
                </a:lnTo>
                <a:lnTo>
                  <a:pt x="6562509" y="39649"/>
                </a:lnTo>
                <a:lnTo>
                  <a:pt x="6562509" y="71653"/>
                </a:lnTo>
                <a:close/>
              </a:path>
              <a:path w="6562725" h="83819">
                <a:moveTo>
                  <a:pt x="38112" y="49284"/>
                </a:moveTo>
                <a:lnTo>
                  <a:pt x="38100" y="41664"/>
                </a:lnTo>
                <a:lnTo>
                  <a:pt x="75425" y="41609"/>
                </a:lnTo>
                <a:lnTo>
                  <a:pt x="76200" y="45423"/>
                </a:lnTo>
                <a:lnTo>
                  <a:pt x="75438" y="49229"/>
                </a:lnTo>
                <a:lnTo>
                  <a:pt x="38112" y="49284"/>
                </a:lnTo>
                <a:close/>
              </a:path>
              <a:path w="6562725" h="83819">
                <a:moveTo>
                  <a:pt x="75427" y="49284"/>
                </a:moveTo>
                <a:lnTo>
                  <a:pt x="38112" y="49284"/>
                </a:lnTo>
                <a:lnTo>
                  <a:pt x="75438" y="492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342872" y="3480917"/>
            <a:ext cx="9474200" cy="1671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在创业之初，除了要为产品和创意绞尽脑汁，创业者还会不同程度地遭遇企业注册、商标专利、会计法务等事务性问题的困扰。这一系列与企 业运营有关的问题会让原本人手就很紧张的初创团队应接不暇，结果是还没来得及大展拳脚就已经忙得焦头烂额。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just">
              <a:lnSpc>
                <a:spcPct val="150000"/>
              </a:lnSpc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但行业细分领域内专业性强的公司太少，更存在诸如收费标准不透明、服务水平低、缺少后续服务等问题，特别是对于初创企业，信息安全更 得不到保障。创始人认为：中国的创业者和企业家很需要一个平台，一个能让企业获得一系列高质量连续服务的平台。能够为企业家提供透明 化、标准化的服务，从而让企业家能够将精力聚焦到自身的企业发展上去。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帮助创业者和企业用户提高运营管理效率是公司宝创立的价值所在。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10245" y="2056239"/>
            <a:ext cx="5897245" cy="13284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lvl="0" algn="dist">
              <a:lnSpc>
                <a:spcPct val="100000"/>
              </a:lnSpc>
              <a:spcBef>
                <a:spcPts val="125"/>
              </a:spcBef>
            </a:pPr>
            <a:r>
              <a:rPr sz="4600" b="1" i="1" spc="-169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</a:t>
            </a:r>
            <a:r>
              <a:rPr sz="4600" b="1" i="1" spc="-206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办公司宝之“初心</a:t>
            </a:r>
            <a:r>
              <a:rPr sz="4600" b="1" i="1" spc="-19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endParaRPr sz="4600" i="1">
              <a:latin typeface="微软雅黑" panose="020B0503020204020204" charset="-122"/>
              <a:cs typeface="微软雅黑" panose="020B0503020204020204" charset="-122"/>
            </a:endParaRPr>
          </a:p>
          <a:p>
            <a:pPr marL="106045">
              <a:lnSpc>
                <a:spcPct val="100000"/>
              </a:lnSpc>
              <a:spcBef>
                <a:spcPts val="2315"/>
              </a:spcBef>
            </a:pPr>
            <a:r>
              <a:rPr sz="20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【让天下企业没有难办的事</a:t>
            </a:r>
            <a:r>
              <a:rPr sz="20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】</a:t>
            </a: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" y="1348739"/>
            <a:ext cx="12188952" cy="4698492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334135"/>
            <a:ext cx="12192000" cy="41897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79283" y="993127"/>
            <a:ext cx="4108373" cy="773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26898" y="1016690"/>
            <a:ext cx="3795395" cy="664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dist">
              <a:lnSpc>
                <a:spcPct val="100000"/>
              </a:lnSpc>
              <a:spcBef>
                <a:spcPts val="95"/>
              </a:spcBef>
            </a:pPr>
            <a:r>
              <a:rPr sz="4200" i="1" spc="-1889" dirty="0">
                <a:latin typeface="微软雅黑" panose="020B0503020204020204" charset="-122"/>
                <a:cs typeface="微软雅黑" panose="020B0503020204020204" charset="-122"/>
              </a:rPr>
              <a:t>公司宝品牌故</a:t>
            </a:r>
            <a:r>
              <a:rPr sz="4200" i="1" spc="-204" dirty="0">
                <a:latin typeface="微软雅黑" panose="020B0503020204020204" charset="-122"/>
                <a:cs typeface="微软雅黑" panose="020B0503020204020204" charset="-122"/>
              </a:rPr>
              <a:t>事</a:t>
            </a:r>
            <a:endParaRPr sz="4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18060" y="3146361"/>
            <a:ext cx="6574155" cy="86360"/>
          </a:xfrm>
          <a:custGeom>
            <a:avLst/>
            <a:gdLst/>
            <a:ahLst/>
            <a:cxnLst/>
            <a:rect l="l" t="t" r="r" b="b"/>
            <a:pathLst>
              <a:path w="6574155" h="86360">
                <a:moveTo>
                  <a:pt x="6573824" y="76200"/>
                </a:moveTo>
                <a:lnTo>
                  <a:pt x="6558989" y="73232"/>
                </a:lnTo>
                <a:lnTo>
                  <a:pt x="6546865" y="65087"/>
                </a:lnTo>
                <a:lnTo>
                  <a:pt x="6538681" y="52989"/>
                </a:lnTo>
                <a:lnTo>
                  <a:pt x="6536435" y="41965"/>
                </a:lnTo>
                <a:lnTo>
                  <a:pt x="6573773" y="41909"/>
                </a:lnTo>
                <a:lnTo>
                  <a:pt x="6573761" y="34289"/>
                </a:lnTo>
                <a:lnTo>
                  <a:pt x="6536438" y="34289"/>
                </a:lnTo>
                <a:lnTo>
                  <a:pt x="6538636" y="23327"/>
                </a:lnTo>
                <a:lnTo>
                  <a:pt x="6546784" y="11204"/>
                </a:lnTo>
                <a:lnTo>
                  <a:pt x="6558883" y="3019"/>
                </a:lnTo>
                <a:lnTo>
                  <a:pt x="6573710" y="0"/>
                </a:lnTo>
                <a:lnTo>
                  <a:pt x="6573939" y="45"/>
                </a:lnTo>
                <a:lnTo>
                  <a:pt x="6573939" y="34289"/>
                </a:lnTo>
                <a:lnTo>
                  <a:pt x="6573761" y="34289"/>
                </a:lnTo>
                <a:lnTo>
                  <a:pt x="6573939" y="34345"/>
                </a:lnTo>
                <a:lnTo>
                  <a:pt x="6573824" y="76200"/>
                </a:lnTo>
                <a:close/>
              </a:path>
              <a:path w="6574155" h="86360">
                <a:moveTo>
                  <a:pt x="38163" y="85864"/>
                </a:moveTo>
                <a:lnTo>
                  <a:pt x="23327" y="82889"/>
                </a:lnTo>
                <a:lnTo>
                  <a:pt x="11204" y="74741"/>
                </a:lnTo>
                <a:lnTo>
                  <a:pt x="3019" y="62642"/>
                </a:lnTo>
                <a:lnTo>
                  <a:pt x="0" y="47815"/>
                </a:lnTo>
                <a:lnTo>
                  <a:pt x="2975" y="32980"/>
                </a:lnTo>
                <a:lnTo>
                  <a:pt x="11123" y="20858"/>
                </a:lnTo>
                <a:lnTo>
                  <a:pt x="23222" y="12677"/>
                </a:lnTo>
                <a:lnTo>
                  <a:pt x="38049" y="9664"/>
                </a:lnTo>
                <a:lnTo>
                  <a:pt x="52884" y="12634"/>
                </a:lnTo>
                <a:lnTo>
                  <a:pt x="65006" y="20781"/>
                </a:lnTo>
                <a:lnTo>
                  <a:pt x="73187" y="32880"/>
                </a:lnTo>
                <a:lnTo>
                  <a:pt x="75427" y="43899"/>
                </a:lnTo>
                <a:lnTo>
                  <a:pt x="38100" y="43954"/>
                </a:lnTo>
                <a:lnTo>
                  <a:pt x="38112" y="51574"/>
                </a:lnTo>
                <a:lnTo>
                  <a:pt x="75425" y="51574"/>
                </a:lnTo>
                <a:lnTo>
                  <a:pt x="73232" y="62536"/>
                </a:lnTo>
                <a:lnTo>
                  <a:pt x="65087" y="74660"/>
                </a:lnTo>
                <a:lnTo>
                  <a:pt x="52989" y="82844"/>
                </a:lnTo>
                <a:lnTo>
                  <a:pt x="38163" y="85864"/>
                </a:lnTo>
                <a:close/>
              </a:path>
              <a:path w="6574155" h="86360">
                <a:moveTo>
                  <a:pt x="6536435" y="41965"/>
                </a:moveTo>
                <a:lnTo>
                  <a:pt x="6535661" y="38163"/>
                </a:lnTo>
                <a:lnTo>
                  <a:pt x="6536427" y="34345"/>
                </a:lnTo>
                <a:lnTo>
                  <a:pt x="6573761" y="34289"/>
                </a:lnTo>
                <a:lnTo>
                  <a:pt x="6573773" y="41909"/>
                </a:lnTo>
                <a:lnTo>
                  <a:pt x="6536435" y="41965"/>
                </a:lnTo>
                <a:close/>
              </a:path>
              <a:path w="6574155" h="86360">
                <a:moveTo>
                  <a:pt x="75436" y="51519"/>
                </a:moveTo>
                <a:lnTo>
                  <a:pt x="76200" y="47701"/>
                </a:lnTo>
                <a:lnTo>
                  <a:pt x="75427" y="43899"/>
                </a:lnTo>
                <a:lnTo>
                  <a:pt x="6536427" y="34345"/>
                </a:lnTo>
                <a:lnTo>
                  <a:pt x="6535661" y="38163"/>
                </a:lnTo>
                <a:lnTo>
                  <a:pt x="6536435" y="41965"/>
                </a:lnTo>
                <a:lnTo>
                  <a:pt x="75436" y="51519"/>
                </a:lnTo>
                <a:close/>
              </a:path>
              <a:path w="6574155" h="86360">
                <a:moveTo>
                  <a:pt x="38112" y="51574"/>
                </a:moveTo>
                <a:lnTo>
                  <a:pt x="38100" y="43954"/>
                </a:lnTo>
                <a:lnTo>
                  <a:pt x="75427" y="43899"/>
                </a:lnTo>
                <a:lnTo>
                  <a:pt x="76200" y="47701"/>
                </a:lnTo>
                <a:lnTo>
                  <a:pt x="75436" y="51519"/>
                </a:lnTo>
                <a:lnTo>
                  <a:pt x="38112" y="51574"/>
                </a:lnTo>
                <a:close/>
              </a:path>
              <a:path w="6574155" h="86360">
                <a:moveTo>
                  <a:pt x="75425" y="51574"/>
                </a:moveTo>
                <a:lnTo>
                  <a:pt x="38112" y="51574"/>
                </a:lnTo>
                <a:lnTo>
                  <a:pt x="75436" y="515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567180" y="2344420"/>
            <a:ext cx="9552305" cy="2988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4086225" algn="dist">
              <a:lnSpc>
                <a:spcPct val="100000"/>
              </a:lnSpc>
              <a:spcBef>
                <a:spcPts val="125"/>
              </a:spcBef>
            </a:pPr>
            <a:r>
              <a:rPr sz="4600" b="1" i="1" spc="-169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为</a:t>
            </a:r>
            <a:r>
              <a:rPr sz="4600" b="1" i="1" spc="-206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什么叫公司宝</a:t>
            </a:r>
            <a:r>
              <a:rPr sz="4600" b="1" i="1" spc="-19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？</a:t>
            </a:r>
            <a:endParaRPr sz="4600">
              <a:latin typeface="微软雅黑" panose="020B0503020204020204" charset="-122"/>
              <a:cs typeface="微软雅黑" panose="020B0503020204020204" charset="-122"/>
            </a:endParaRPr>
          </a:p>
          <a:p>
            <a:pPr marL="4349115" marR="923290">
              <a:lnSpc>
                <a:spcPct val="150000"/>
              </a:lnSpc>
              <a:spcBef>
                <a:spcPts val="1115"/>
              </a:spcBef>
            </a:pPr>
            <a:r>
              <a:rPr sz="20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【每一位用户都是公司宝的“</a:t>
            </a:r>
            <a:r>
              <a:rPr sz="20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宝</a:t>
            </a:r>
            <a:r>
              <a:rPr sz="20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贝”</a:t>
            </a:r>
            <a:r>
              <a:rPr sz="2000" b="1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】</a:t>
            </a:r>
            <a:endParaRPr sz="2000" b="1" spc="-5" dirty="0">
              <a:solidFill>
                <a:srgbClr val="FFFFFF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4349115" marR="923290">
              <a:lnSpc>
                <a:spcPct val="150000"/>
              </a:lnSpc>
              <a:spcBef>
                <a:spcPts val="1115"/>
              </a:spcBef>
            </a:pPr>
            <a:endParaRPr sz="20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公司宝作为“为企业家服务的平台型企业”，我们深知创业之路上的“坎坎坷坷”，所以我们希望在公司宝的助推下，用户们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4262120" algn="l"/>
              </a:tabLst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可以少走弯路，降低企业经营成本，规避不必要的风险，所以	他们是公司宝平台上的“宝”，他们是我们服务的“宝”！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我们尊重客户，敬畏服务承诺。视客户为我们的宝贝，我们也希望通过我们优质的服务体验，成为客户喜爱的“宝贝”。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881564" y="1227899"/>
            <a:ext cx="4411345" cy="4411345"/>
          </a:xfrm>
          <a:custGeom>
            <a:avLst/>
            <a:gdLst/>
            <a:ahLst/>
            <a:cxnLst/>
            <a:rect l="l" t="t" r="r" b="b"/>
            <a:pathLst>
              <a:path w="4411345" h="4411345">
                <a:moveTo>
                  <a:pt x="2205545" y="4411091"/>
                </a:moveTo>
                <a:lnTo>
                  <a:pt x="0" y="2205545"/>
                </a:lnTo>
                <a:lnTo>
                  <a:pt x="2205545" y="0"/>
                </a:lnTo>
                <a:lnTo>
                  <a:pt x="2219007" y="13462"/>
                </a:lnTo>
                <a:lnTo>
                  <a:pt x="2201049" y="13462"/>
                </a:lnTo>
                <a:lnTo>
                  <a:pt x="2205545" y="17957"/>
                </a:lnTo>
                <a:lnTo>
                  <a:pt x="22453" y="2201049"/>
                </a:lnTo>
                <a:lnTo>
                  <a:pt x="13461" y="2201049"/>
                </a:lnTo>
                <a:lnTo>
                  <a:pt x="13461" y="2210041"/>
                </a:lnTo>
                <a:lnTo>
                  <a:pt x="22453" y="2210041"/>
                </a:lnTo>
                <a:lnTo>
                  <a:pt x="2205545" y="4393133"/>
                </a:lnTo>
                <a:lnTo>
                  <a:pt x="2201049" y="4397629"/>
                </a:lnTo>
                <a:lnTo>
                  <a:pt x="2219007" y="4397629"/>
                </a:lnTo>
                <a:lnTo>
                  <a:pt x="2205545" y="4411091"/>
                </a:lnTo>
                <a:close/>
              </a:path>
              <a:path w="4411345" h="4411345">
                <a:moveTo>
                  <a:pt x="2205545" y="17957"/>
                </a:moveTo>
                <a:lnTo>
                  <a:pt x="2201049" y="13462"/>
                </a:lnTo>
                <a:lnTo>
                  <a:pt x="2210041" y="13462"/>
                </a:lnTo>
                <a:lnTo>
                  <a:pt x="2205545" y="17957"/>
                </a:lnTo>
                <a:close/>
              </a:path>
              <a:path w="4411345" h="4411345">
                <a:moveTo>
                  <a:pt x="4393133" y="2205545"/>
                </a:moveTo>
                <a:lnTo>
                  <a:pt x="2205545" y="17957"/>
                </a:lnTo>
                <a:lnTo>
                  <a:pt x="2210041" y="13462"/>
                </a:lnTo>
                <a:lnTo>
                  <a:pt x="2219007" y="13462"/>
                </a:lnTo>
                <a:lnTo>
                  <a:pt x="4406595" y="2201049"/>
                </a:lnTo>
                <a:lnTo>
                  <a:pt x="4397628" y="2201049"/>
                </a:lnTo>
                <a:lnTo>
                  <a:pt x="4393133" y="2205545"/>
                </a:lnTo>
                <a:close/>
              </a:path>
              <a:path w="4411345" h="4411345">
                <a:moveTo>
                  <a:pt x="13461" y="2210041"/>
                </a:moveTo>
                <a:lnTo>
                  <a:pt x="13461" y="2201049"/>
                </a:lnTo>
                <a:lnTo>
                  <a:pt x="17957" y="2205545"/>
                </a:lnTo>
                <a:lnTo>
                  <a:pt x="13461" y="2210041"/>
                </a:lnTo>
                <a:close/>
              </a:path>
              <a:path w="4411345" h="4411345">
                <a:moveTo>
                  <a:pt x="17957" y="2205545"/>
                </a:moveTo>
                <a:lnTo>
                  <a:pt x="13461" y="2201049"/>
                </a:lnTo>
                <a:lnTo>
                  <a:pt x="22453" y="2201049"/>
                </a:lnTo>
                <a:lnTo>
                  <a:pt x="17957" y="2205545"/>
                </a:lnTo>
                <a:close/>
              </a:path>
              <a:path w="4411345" h="4411345">
                <a:moveTo>
                  <a:pt x="4397628" y="2210041"/>
                </a:moveTo>
                <a:lnTo>
                  <a:pt x="4393133" y="2205545"/>
                </a:lnTo>
                <a:lnTo>
                  <a:pt x="4397628" y="2201049"/>
                </a:lnTo>
                <a:lnTo>
                  <a:pt x="4397628" y="2210041"/>
                </a:lnTo>
                <a:close/>
              </a:path>
              <a:path w="4411345" h="4411345">
                <a:moveTo>
                  <a:pt x="4406595" y="2210041"/>
                </a:moveTo>
                <a:lnTo>
                  <a:pt x="4397628" y="2210041"/>
                </a:lnTo>
                <a:lnTo>
                  <a:pt x="4397628" y="2201049"/>
                </a:lnTo>
                <a:lnTo>
                  <a:pt x="4406595" y="2201049"/>
                </a:lnTo>
                <a:lnTo>
                  <a:pt x="4411090" y="2205545"/>
                </a:lnTo>
                <a:lnTo>
                  <a:pt x="4406595" y="2210041"/>
                </a:lnTo>
                <a:close/>
              </a:path>
              <a:path w="4411345" h="4411345">
                <a:moveTo>
                  <a:pt x="22453" y="2210041"/>
                </a:moveTo>
                <a:lnTo>
                  <a:pt x="13461" y="2210041"/>
                </a:lnTo>
                <a:lnTo>
                  <a:pt x="17957" y="2205545"/>
                </a:lnTo>
                <a:lnTo>
                  <a:pt x="22453" y="2210041"/>
                </a:lnTo>
                <a:close/>
              </a:path>
              <a:path w="4411345" h="4411345">
                <a:moveTo>
                  <a:pt x="2219007" y="4397629"/>
                </a:moveTo>
                <a:lnTo>
                  <a:pt x="2210041" y="4397629"/>
                </a:lnTo>
                <a:lnTo>
                  <a:pt x="2205545" y="4393133"/>
                </a:lnTo>
                <a:lnTo>
                  <a:pt x="4393133" y="2205545"/>
                </a:lnTo>
                <a:lnTo>
                  <a:pt x="4397628" y="2210041"/>
                </a:lnTo>
                <a:lnTo>
                  <a:pt x="4406595" y="2210041"/>
                </a:lnTo>
                <a:lnTo>
                  <a:pt x="2219007" y="4397629"/>
                </a:lnTo>
                <a:close/>
              </a:path>
              <a:path w="4411345" h="4411345">
                <a:moveTo>
                  <a:pt x="2210041" y="4397629"/>
                </a:moveTo>
                <a:lnTo>
                  <a:pt x="2201049" y="4397629"/>
                </a:lnTo>
                <a:lnTo>
                  <a:pt x="2205545" y="4393133"/>
                </a:lnTo>
                <a:lnTo>
                  <a:pt x="2210041" y="4397629"/>
                </a:lnTo>
                <a:close/>
              </a:path>
            </a:pathLst>
          </a:custGeom>
          <a:solidFill>
            <a:srgbClr val="FFFFFF">
              <a:alpha val="148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43371" y="3979164"/>
            <a:ext cx="903731" cy="348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050154" y="4527550"/>
            <a:ext cx="2072639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开 公 司 就 找 公 司</a:t>
            </a:r>
            <a:r>
              <a:rPr sz="1600" spc="-3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Thank</a:t>
            </a:r>
            <a:r>
              <a:rPr spc="-80" dirty="0"/>
              <a:t> </a:t>
            </a:r>
            <a:r>
              <a:rPr spc="-15" dirty="0"/>
              <a:t>you</a:t>
            </a:r>
            <a:endParaRPr spc="-15" dirty="0"/>
          </a:p>
        </p:txBody>
      </p:sp>
      <p:sp>
        <p:nvSpPr>
          <p:cNvPr id="7" name="object 7"/>
          <p:cNvSpPr/>
          <p:nvPr/>
        </p:nvSpPr>
        <p:spPr>
          <a:xfrm>
            <a:off x="251459" y="5629655"/>
            <a:ext cx="992124" cy="992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408430" y="5803088"/>
            <a:ext cx="2159635" cy="5619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310"/>
              </a:spcBef>
            </a:pPr>
            <a:r>
              <a:rPr sz="18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400—6798—999</a:t>
            </a:r>
            <a:endParaRPr sz="180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4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  <a:hlinkClick r:id="rId4"/>
              </a:rPr>
              <a:t>http://www.gongsibao.com</a:t>
            </a:r>
            <a:endParaRPr sz="14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86406" y="0"/>
            <a:ext cx="8001634" cy="6858000"/>
          </a:xfrm>
          <a:custGeom>
            <a:avLst/>
            <a:gdLst/>
            <a:ahLst/>
            <a:cxnLst/>
            <a:rect l="l" t="t" r="r" b="b"/>
            <a:pathLst>
              <a:path w="8001634" h="6858000">
                <a:moveTo>
                  <a:pt x="3446970" y="6858000"/>
                </a:moveTo>
                <a:lnTo>
                  <a:pt x="3429000" y="6858000"/>
                </a:lnTo>
                <a:lnTo>
                  <a:pt x="0" y="3428999"/>
                </a:lnTo>
                <a:lnTo>
                  <a:pt x="3428999" y="0"/>
                </a:lnTo>
                <a:lnTo>
                  <a:pt x="3446970" y="0"/>
                </a:lnTo>
                <a:lnTo>
                  <a:pt x="22466" y="3424504"/>
                </a:lnTo>
                <a:lnTo>
                  <a:pt x="13474" y="3424504"/>
                </a:lnTo>
                <a:lnTo>
                  <a:pt x="13474" y="3433495"/>
                </a:lnTo>
                <a:lnTo>
                  <a:pt x="22466" y="3433495"/>
                </a:lnTo>
                <a:lnTo>
                  <a:pt x="3446970" y="6858000"/>
                </a:lnTo>
                <a:close/>
              </a:path>
              <a:path w="8001634" h="6858000">
                <a:moveTo>
                  <a:pt x="7983435" y="3428999"/>
                </a:moveTo>
                <a:lnTo>
                  <a:pt x="4554435" y="0"/>
                </a:lnTo>
                <a:lnTo>
                  <a:pt x="4572406" y="0"/>
                </a:lnTo>
                <a:lnTo>
                  <a:pt x="7996910" y="3424504"/>
                </a:lnTo>
                <a:lnTo>
                  <a:pt x="7987931" y="3424504"/>
                </a:lnTo>
                <a:lnTo>
                  <a:pt x="7983435" y="3428999"/>
                </a:lnTo>
                <a:close/>
              </a:path>
              <a:path w="8001634" h="6858000">
                <a:moveTo>
                  <a:pt x="13474" y="3433495"/>
                </a:moveTo>
                <a:lnTo>
                  <a:pt x="13474" y="3424504"/>
                </a:lnTo>
                <a:lnTo>
                  <a:pt x="17970" y="3428999"/>
                </a:lnTo>
                <a:lnTo>
                  <a:pt x="13474" y="3433495"/>
                </a:lnTo>
                <a:close/>
              </a:path>
              <a:path w="8001634" h="6858000">
                <a:moveTo>
                  <a:pt x="17970" y="3428999"/>
                </a:moveTo>
                <a:lnTo>
                  <a:pt x="13474" y="3424504"/>
                </a:lnTo>
                <a:lnTo>
                  <a:pt x="22466" y="3424504"/>
                </a:lnTo>
                <a:lnTo>
                  <a:pt x="17970" y="3428999"/>
                </a:lnTo>
                <a:close/>
              </a:path>
              <a:path w="8001634" h="6858000">
                <a:moveTo>
                  <a:pt x="7987931" y="3433495"/>
                </a:moveTo>
                <a:lnTo>
                  <a:pt x="7983435" y="3428999"/>
                </a:lnTo>
                <a:lnTo>
                  <a:pt x="7987931" y="3424504"/>
                </a:lnTo>
                <a:lnTo>
                  <a:pt x="7987931" y="3433495"/>
                </a:lnTo>
                <a:close/>
              </a:path>
              <a:path w="8001634" h="6858000">
                <a:moveTo>
                  <a:pt x="7996910" y="3433495"/>
                </a:moveTo>
                <a:lnTo>
                  <a:pt x="7987931" y="3433495"/>
                </a:lnTo>
                <a:lnTo>
                  <a:pt x="7987931" y="3424504"/>
                </a:lnTo>
                <a:lnTo>
                  <a:pt x="7996910" y="3424504"/>
                </a:lnTo>
                <a:lnTo>
                  <a:pt x="8001406" y="3428999"/>
                </a:lnTo>
                <a:lnTo>
                  <a:pt x="7996910" y="3433495"/>
                </a:lnTo>
                <a:close/>
              </a:path>
              <a:path w="8001634" h="6858000">
                <a:moveTo>
                  <a:pt x="22466" y="3433495"/>
                </a:moveTo>
                <a:lnTo>
                  <a:pt x="13474" y="3433495"/>
                </a:lnTo>
                <a:lnTo>
                  <a:pt x="17970" y="3428999"/>
                </a:lnTo>
                <a:lnTo>
                  <a:pt x="22466" y="3433495"/>
                </a:lnTo>
                <a:close/>
              </a:path>
              <a:path w="8001634" h="6858000">
                <a:moveTo>
                  <a:pt x="4572406" y="6858000"/>
                </a:moveTo>
                <a:lnTo>
                  <a:pt x="4554435" y="6858000"/>
                </a:lnTo>
                <a:lnTo>
                  <a:pt x="7983435" y="3428999"/>
                </a:lnTo>
                <a:lnTo>
                  <a:pt x="7987931" y="3433495"/>
                </a:lnTo>
                <a:lnTo>
                  <a:pt x="7996910" y="3433495"/>
                </a:lnTo>
                <a:lnTo>
                  <a:pt x="4572406" y="6858000"/>
                </a:lnTo>
                <a:close/>
              </a:path>
            </a:pathLst>
          </a:custGeom>
          <a:solidFill>
            <a:srgbClr val="FFFFFF">
              <a:alpha val="14898"/>
            </a:srgbClr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4765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2653284"/>
                </a:moveTo>
                <a:lnTo>
                  <a:pt x="0" y="0"/>
                </a:lnTo>
                <a:lnTo>
                  <a:pt x="12192000" y="0"/>
                </a:lnTo>
                <a:lnTo>
                  <a:pt x="12192000" y="1808988"/>
                </a:lnTo>
                <a:lnTo>
                  <a:pt x="844296" y="1808988"/>
                </a:lnTo>
                <a:lnTo>
                  <a:pt x="796366" y="1810275"/>
                </a:lnTo>
                <a:lnTo>
                  <a:pt x="749136" y="1814194"/>
                </a:lnTo>
                <a:lnTo>
                  <a:pt x="702676" y="1820674"/>
                </a:lnTo>
                <a:lnTo>
                  <a:pt x="657060" y="1829643"/>
                </a:lnTo>
                <a:lnTo>
                  <a:pt x="612358" y="1841029"/>
                </a:lnTo>
                <a:lnTo>
                  <a:pt x="568642" y="1854761"/>
                </a:lnTo>
                <a:lnTo>
                  <a:pt x="525983" y="1870766"/>
                </a:lnTo>
                <a:lnTo>
                  <a:pt x="484454" y="1888975"/>
                </a:lnTo>
                <a:lnTo>
                  <a:pt x="444126" y="1909314"/>
                </a:lnTo>
                <a:lnTo>
                  <a:pt x="405069" y="1931712"/>
                </a:lnTo>
                <a:lnTo>
                  <a:pt x="367357" y="1956097"/>
                </a:lnTo>
                <a:lnTo>
                  <a:pt x="331061" y="1982399"/>
                </a:lnTo>
                <a:lnTo>
                  <a:pt x="296252" y="2010545"/>
                </a:lnTo>
                <a:lnTo>
                  <a:pt x="263001" y="2040464"/>
                </a:lnTo>
                <a:lnTo>
                  <a:pt x="231381" y="2072084"/>
                </a:lnTo>
                <a:lnTo>
                  <a:pt x="201463" y="2105334"/>
                </a:lnTo>
                <a:lnTo>
                  <a:pt x="173319" y="2140141"/>
                </a:lnTo>
                <a:lnTo>
                  <a:pt x="147020" y="2176435"/>
                </a:lnTo>
                <a:lnTo>
                  <a:pt x="122638" y="2214144"/>
                </a:lnTo>
                <a:lnTo>
                  <a:pt x="100244" y="2253195"/>
                </a:lnTo>
                <a:lnTo>
                  <a:pt x="79910" y="2293518"/>
                </a:lnTo>
                <a:lnTo>
                  <a:pt x="61709" y="2335041"/>
                </a:lnTo>
                <a:lnTo>
                  <a:pt x="45710" y="2377693"/>
                </a:lnTo>
                <a:lnTo>
                  <a:pt x="31987" y="2421400"/>
                </a:lnTo>
                <a:lnTo>
                  <a:pt x="20610" y="2466093"/>
                </a:lnTo>
                <a:lnTo>
                  <a:pt x="11651" y="2511700"/>
                </a:lnTo>
                <a:lnTo>
                  <a:pt x="5182" y="2558148"/>
                </a:lnTo>
                <a:lnTo>
                  <a:pt x="1274" y="2605366"/>
                </a:lnTo>
                <a:lnTo>
                  <a:pt x="0" y="2653284"/>
                </a:lnTo>
                <a:close/>
              </a:path>
              <a:path w="12192000" h="6858000">
                <a:moveTo>
                  <a:pt x="12192000" y="2477697"/>
                </a:moveTo>
                <a:lnTo>
                  <a:pt x="12178355" y="2421400"/>
                </a:lnTo>
                <a:lnTo>
                  <a:pt x="12164639" y="2377693"/>
                </a:lnTo>
                <a:lnTo>
                  <a:pt x="12148648" y="2335041"/>
                </a:lnTo>
                <a:lnTo>
                  <a:pt x="12130453" y="2293518"/>
                </a:lnTo>
                <a:lnTo>
                  <a:pt x="12110125" y="2253195"/>
                </a:lnTo>
                <a:lnTo>
                  <a:pt x="12087735" y="2214144"/>
                </a:lnTo>
                <a:lnTo>
                  <a:pt x="12063357" y="2176435"/>
                </a:lnTo>
                <a:lnTo>
                  <a:pt x="12037061" y="2140141"/>
                </a:lnTo>
                <a:lnTo>
                  <a:pt x="12008918" y="2105334"/>
                </a:lnTo>
                <a:lnTo>
                  <a:pt x="11979001" y="2072084"/>
                </a:lnTo>
                <a:lnTo>
                  <a:pt x="11947381" y="2040464"/>
                </a:lnTo>
                <a:lnTo>
                  <a:pt x="11914130" y="2010545"/>
                </a:lnTo>
                <a:lnTo>
                  <a:pt x="11879319" y="1982399"/>
                </a:lnTo>
                <a:lnTo>
                  <a:pt x="11843019" y="1956097"/>
                </a:lnTo>
                <a:lnTo>
                  <a:pt x="11805304" y="1931712"/>
                </a:lnTo>
                <a:lnTo>
                  <a:pt x="11766243" y="1909314"/>
                </a:lnTo>
                <a:lnTo>
                  <a:pt x="11725909" y="1888975"/>
                </a:lnTo>
                <a:lnTo>
                  <a:pt x="11684373" y="1870766"/>
                </a:lnTo>
                <a:lnTo>
                  <a:pt x="11641708" y="1854761"/>
                </a:lnTo>
                <a:lnTo>
                  <a:pt x="11597983" y="1841029"/>
                </a:lnTo>
                <a:lnTo>
                  <a:pt x="11553272" y="1829643"/>
                </a:lnTo>
                <a:lnTo>
                  <a:pt x="11507646" y="1820674"/>
                </a:lnTo>
                <a:lnTo>
                  <a:pt x="11461176" y="1814194"/>
                </a:lnTo>
                <a:lnTo>
                  <a:pt x="11413934" y="1810275"/>
                </a:lnTo>
                <a:lnTo>
                  <a:pt x="11365992" y="1808988"/>
                </a:lnTo>
                <a:lnTo>
                  <a:pt x="12192000" y="1808988"/>
                </a:lnTo>
                <a:lnTo>
                  <a:pt x="12192000" y="2477697"/>
                </a:lnTo>
                <a:close/>
              </a:path>
              <a:path w="12192000" h="6858000">
                <a:moveTo>
                  <a:pt x="11560264" y="6858000"/>
                </a:moveTo>
                <a:lnTo>
                  <a:pt x="650074" y="6858000"/>
                </a:lnTo>
                <a:lnTo>
                  <a:pt x="612358" y="6848321"/>
                </a:lnTo>
                <a:lnTo>
                  <a:pt x="568642" y="6834510"/>
                </a:lnTo>
                <a:lnTo>
                  <a:pt x="525983" y="6818431"/>
                </a:lnTo>
                <a:lnTo>
                  <a:pt x="484454" y="6800155"/>
                </a:lnTo>
                <a:lnTo>
                  <a:pt x="444126" y="6779754"/>
                </a:lnTo>
                <a:lnTo>
                  <a:pt x="405069" y="6757298"/>
                </a:lnTo>
                <a:lnTo>
                  <a:pt x="367357" y="6732859"/>
                </a:lnTo>
                <a:lnTo>
                  <a:pt x="331061" y="6706508"/>
                </a:lnTo>
                <a:lnTo>
                  <a:pt x="296252" y="6678316"/>
                </a:lnTo>
                <a:lnTo>
                  <a:pt x="263001" y="6648355"/>
                </a:lnTo>
                <a:lnTo>
                  <a:pt x="231381" y="6616696"/>
                </a:lnTo>
                <a:lnTo>
                  <a:pt x="201463" y="6583409"/>
                </a:lnTo>
                <a:lnTo>
                  <a:pt x="173319" y="6548567"/>
                </a:lnTo>
                <a:lnTo>
                  <a:pt x="147020" y="6512240"/>
                </a:lnTo>
                <a:lnTo>
                  <a:pt x="122638" y="6474500"/>
                </a:lnTo>
                <a:lnTo>
                  <a:pt x="100244" y="6435418"/>
                </a:lnTo>
                <a:lnTo>
                  <a:pt x="79910" y="6395065"/>
                </a:lnTo>
                <a:lnTo>
                  <a:pt x="61709" y="6353512"/>
                </a:lnTo>
                <a:lnTo>
                  <a:pt x="45710" y="6310832"/>
                </a:lnTo>
                <a:lnTo>
                  <a:pt x="31987" y="6267093"/>
                </a:lnTo>
                <a:lnTo>
                  <a:pt x="20610" y="6222370"/>
                </a:lnTo>
                <a:lnTo>
                  <a:pt x="11651" y="6176731"/>
                </a:lnTo>
                <a:lnTo>
                  <a:pt x="5182" y="6130249"/>
                </a:lnTo>
                <a:lnTo>
                  <a:pt x="1274" y="6082995"/>
                </a:lnTo>
                <a:lnTo>
                  <a:pt x="0" y="6035040"/>
                </a:lnTo>
                <a:lnTo>
                  <a:pt x="0" y="2653284"/>
                </a:lnTo>
                <a:lnTo>
                  <a:pt x="12192000" y="6215826"/>
                </a:lnTo>
                <a:lnTo>
                  <a:pt x="12190699" y="6222370"/>
                </a:lnTo>
                <a:lnTo>
                  <a:pt x="12179218" y="6267093"/>
                </a:lnTo>
                <a:lnTo>
                  <a:pt x="12165400" y="6310832"/>
                </a:lnTo>
                <a:lnTo>
                  <a:pt x="12149313" y="6353512"/>
                </a:lnTo>
                <a:lnTo>
                  <a:pt x="12131031" y="6395065"/>
                </a:lnTo>
                <a:lnTo>
                  <a:pt x="12110624" y="6435418"/>
                </a:lnTo>
                <a:lnTo>
                  <a:pt x="12088164" y="6474500"/>
                </a:lnTo>
                <a:lnTo>
                  <a:pt x="12063721" y="6512240"/>
                </a:lnTo>
                <a:lnTo>
                  <a:pt x="12037368" y="6548567"/>
                </a:lnTo>
                <a:lnTo>
                  <a:pt x="12009174" y="6583409"/>
                </a:lnTo>
                <a:lnTo>
                  <a:pt x="11979212" y="6616696"/>
                </a:lnTo>
                <a:lnTo>
                  <a:pt x="11947553" y="6648355"/>
                </a:lnTo>
                <a:lnTo>
                  <a:pt x="11914267" y="6678316"/>
                </a:lnTo>
                <a:lnTo>
                  <a:pt x="11879427" y="6706508"/>
                </a:lnTo>
                <a:lnTo>
                  <a:pt x="11843103" y="6732859"/>
                </a:lnTo>
                <a:lnTo>
                  <a:pt x="11805366" y="6757298"/>
                </a:lnTo>
                <a:lnTo>
                  <a:pt x="11766288" y="6779754"/>
                </a:lnTo>
                <a:lnTo>
                  <a:pt x="11725941" y="6800155"/>
                </a:lnTo>
                <a:lnTo>
                  <a:pt x="11684395" y="6818431"/>
                </a:lnTo>
                <a:lnTo>
                  <a:pt x="11641721" y="6834510"/>
                </a:lnTo>
                <a:lnTo>
                  <a:pt x="11597991" y="6848321"/>
                </a:lnTo>
                <a:lnTo>
                  <a:pt x="11560264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9890" y="2610484"/>
            <a:ext cx="375348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50" i="1" spc="-104" baseline="-4000" dirty="0">
                <a:solidFill>
                  <a:srgbClr val="252525"/>
                </a:solidFill>
                <a:latin typeface="Arial" panose="020B0604020202020204"/>
                <a:cs typeface="Arial" panose="020B0604020202020204"/>
              </a:rPr>
              <a:t>COMPANY</a:t>
            </a:r>
            <a:r>
              <a:rPr sz="5850" i="1" spc="322" baseline="-4000" dirty="0">
                <a:solidFill>
                  <a:srgbClr val="252525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sz="3100" b="0" i="1" spc="5" dirty="0">
                <a:solidFill>
                  <a:srgbClr val="D9D9D9"/>
                </a:solidFill>
                <a:latin typeface="Arial" panose="020B0604020202020204"/>
                <a:cs typeface="Arial" panose="020B0604020202020204"/>
              </a:rPr>
              <a:t>profile</a:t>
            </a:r>
            <a:endParaRPr sz="3100">
              <a:latin typeface="Arial" panose="020B0604020202020204"/>
              <a:cs typeface="Arial" panose="020B060402020202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60900" y="3418204"/>
            <a:ext cx="28708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汉唐信通（北京）咨询股份有限公</a:t>
            </a:r>
            <a:r>
              <a:rPr sz="1400" spc="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司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9600" y="4082922"/>
            <a:ext cx="715835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50000"/>
              </a:lnSpc>
              <a:spcBef>
                <a:spcPts val="100"/>
              </a:spcBef>
            </a:pP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国家高新技术企业，中关村高新技术企业，科技部众创空间，北京民营中小百强企业，北京市非公有制组织党建示范单位。拥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有 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15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年一站式企业服务行业解决经验，总部位于北京，在上海、广州、深圳、成都、天津等多地设有分公司与子公司。业务覆盖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全 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国核心城市，目前已为全球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30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多个国家和地区的近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80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万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企业提供服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务 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9600" y="5074284"/>
            <a:ext cx="628523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旗下战略品牌</a:t>
            </a:r>
            <a:r>
              <a:rPr sz="1000" b="1" i="1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“公司宝</a:t>
            </a:r>
            <a:r>
              <a:rPr sz="1000" b="1" i="1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”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r>
              <a:rPr sz="1000" spc="-7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是基于大数据研究、企业服务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AI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自动化研发构建的一站式企业服务数字化智能平台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9600" y="5454522"/>
            <a:ext cx="72637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自主研发多款标准化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aa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工具，结合数字化商事服务，运用智能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+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人工相结合的模式，高效、便捷、准确的为用户提供工商服务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、 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财税服务、知识产权服务、增值电信服务、资质认证、国际服务等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200+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项企业服务产品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132080">
              <a:lnSpc>
                <a:spcPct val="150000"/>
              </a:lnSpc>
            </a:pP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公司宝的客户群体从创业公司到国际巨头，从传统企业到互联网公司，我们与我们的客户一起成长！公司宝的客户见证了公司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宝 </a:t>
            </a:r>
            <a:r>
              <a:rPr sz="1000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从小到大，从大到强的历程。我们会继续努力，从客户价值出发，不断进步</a:t>
            </a:r>
            <a:r>
              <a:rPr sz="1000" spc="-5" dirty="0">
                <a:solidFill>
                  <a:srgbClr val="585858"/>
                </a:solidFill>
                <a:latin typeface="微软雅黑" panose="020B0503020204020204" charset="-122"/>
                <a:cs typeface="微软雅黑" panose="020B0503020204020204" charset="-122"/>
              </a:rPr>
              <a:t>！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1972" y="2183764"/>
            <a:ext cx="766457" cy="287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97544" y="4265929"/>
            <a:ext cx="0" cy="2098040"/>
          </a:xfrm>
          <a:custGeom>
            <a:avLst/>
            <a:gdLst/>
            <a:ahLst/>
            <a:cxnLst/>
            <a:rect l="l" t="t" r="r" b="b"/>
            <a:pathLst>
              <a:path h="2098040">
                <a:moveTo>
                  <a:pt x="0" y="0"/>
                </a:moveTo>
                <a:lnTo>
                  <a:pt x="0" y="2098040"/>
                </a:lnTo>
              </a:path>
            </a:pathLst>
          </a:custGeom>
          <a:ln w="7620">
            <a:solidFill>
              <a:srgbClr val="D9D9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8836659" y="4083813"/>
            <a:ext cx="1368425" cy="57277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  <a:tabLst>
                <a:tab pos="599440" algn="l"/>
              </a:tabLst>
            </a:pPr>
            <a:r>
              <a:rPr sz="16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北</a:t>
            </a:r>
            <a:r>
              <a:rPr sz="1600" spc="-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京</a:t>
            </a:r>
            <a:r>
              <a:rPr sz="16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	</a:t>
            </a:r>
            <a:r>
              <a:rPr sz="1600" spc="-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BEIJING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  <a:p>
            <a:pPr marL="25400">
              <a:lnSpc>
                <a:spcPct val="100000"/>
              </a:lnSpc>
              <a:spcBef>
                <a:spcPts val="455"/>
              </a:spcBef>
            </a:pPr>
            <a:r>
              <a:rPr sz="10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公司宝总部位于北京</a:t>
            </a:r>
            <a:r>
              <a:rPr sz="10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798052" y="4803647"/>
            <a:ext cx="2853055" cy="1085215"/>
          </a:xfrm>
          <a:custGeom>
            <a:avLst/>
            <a:gdLst/>
            <a:ahLst/>
            <a:cxnLst/>
            <a:rect l="l" t="t" r="r" b="b"/>
            <a:pathLst>
              <a:path w="2853054" h="1085214">
                <a:moveTo>
                  <a:pt x="0" y="0"/>
                </a:moveTo>
                <a:lnTo>
                  <a:pt x="2852928" y="0"/>
                </a:lnTo>
                <a:lnTo>
                  <a:pt x="2852928" y="1085088"/>
                </a:lnTo>
                <a:lnTo>
                  <a:pt x="0" y="1085088"/>
                </a:lnTo>
                <a:lnTo>
                  <a:pt x="0" y="0"/>
                </a:lnTo>
                <a:close/>
              </a:path>
            </a:pathLst>
          </a:custGeom>
          <a:solidFill>
            <a:srgbClr val="DEEBF7">
              <a:alpha val="399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8792209" y="4797425"/>
            <a:ext cx="2864485" cy="1097280"/>
          </a:xfrm>
          <a:custGeom>
            <a:avLst/>
            <a:gdLst/>
            <a:ahLst/>
            <a:cxnLst/>
            <a:rect l="l" t="t" r="r" b="b"/>
            <a:pathLst>
              <a:path w="2864484" h="1097279">
                <a:moveTo>
                  <a:pt x="2864485" y="1097279"/>
                </a:moveTo>
                <a:lnTo>
                  <a:pt x="0" y="1097279"/>
                </a:lnTo>
                <a:lnTo>
                  <a:pt x="0" y="0"/>
                </a:lnTo>
                <a:lnTo>
                  <a:pt x="2864485" y="0"/>
                </a:lnTo>
                <a:lnTo>
                  <a:pt x="2864485" y="6350"/>
                </a:lnTo>
                <a:lnTo>
                  <a:pt x="12700" y="6350"/>
                </a:lnTo>
                <a:lnTo>
                  <a:pt x="6350" y="12700"/>
                </a:lnTo>
                <a:lnTo>
                  <a:pt x="12700" y="12700"/>
                </a:lnTo>
                <a:lnTo>
                  <a:pt x="12700" y="1084579"/>
                </a:lnTo>
                <a:lnTo>
                  <a:pt x="6350" y="1084579"/>
                </a:lnTo>
                <a:lnTo>
                  <a:pt x="12700" y="1090929"/>
                </a:lnTo>
                <a:lnTo>
                  <a:pt x="2864485" y="1090929"/>
                </a:lnTo>
                <a:lnTo>
                  <a:pt x="2864485" y="1097279"/>
                </a:lnTo>
                <a:close/>
              </a:path>
              <a:path w="2864484" h="1097279">
                <a:moveTo>
                  <a:pt x="12700" y="12700"/>
                </a:moveTo>
                <a:lnTo>
                  <a:pt x="6350" y="12700"/>
                </a:lnTo>
                <a:lnTo>
                  <a:pt x="12700" y="6350"/>
                </a:lnTo>
                <a:lnTo>
                  <a:pt x="12700" y="12700"/>
                </a:lnTo>
                <a:close/>
              </a:path>
              <a:path w="2864484" h="1097279">
                <a:moveTo>
                  <a:pt x="2851785" y="12700"/>
                </a:moveTo>
                <a:lnTo>
                  <a:pt x="12700" y="12700"/>
                </a:lnTo>
                <a:lnTo>
                  <a:pt x="12700" y="6350"/>
                </a:lnTo>
                <a:lnTo>
                  <a:pt x="2851785" y="6350"/>
                </a:lnTo>
                <a:lnTo>
                  <a:pt x="2851785" y="12700"/>
                </a:lnTo>
                <a:close/>
              </a:path>
              <a:path w="2864484" h="1097279">
                <a:moveTo>
                  <a:pt x="2851785" y="1090929"/>
                </a:moveTo>
                <a:lnTo>
                  <a:pt x="2851785" y="6350"/>
                </a:lnTo>
                <a:lnTo>
                  <a:pt x="2858135" y="12700"/>
                </a:lnTo>
                <a:lnTo>
                  <a:pt x="2864485" y="12700"/>
                </a:lnTo>
                <a:lnTo>
                  <a:pt x="2864485" y="1084579"/>
                </a:lnTo>
                <a:lnTo>
                  <a:pt x="2858135" y="1084579"/>
                </a:lnTo>
                <a:lnTo>
                  <a:pt x="2851785" y="1090929"/>
                </a:lnTo>
                <a:close/>
              </a:path>
              <a:path w="2864484" h="1097279">
                <a:moveTo>
                  <a:pt x="2864485" y="12700"/>
                </a:moveTo>
                <a:lnTo>
                  <a:pt x="2858135" y="12700"/>
                </a:lnTo>
                <a:lnTo>
                  <a:pt x="2851785" y="6350"/>
                </a:lnTo>
                <a:lnTo>
                  <a:pt x="2864485" y="6350"/>
                </a:lnTo>
                <a:lnTo>
                  <a:pt x="2864485" y="12700"/>
                </a:lnTo>
                <a:close/>
              </a:path>
              <a:path w="2864484" h="1097279">
                <a:moveTo>
                  <a:pt x="12700" y="1090929"/>
                </a:moveTo>
                <a:lnTo>
                  <a:pt x="6350" y="1084579"/>
                </a:lnTo>
                <a:lnTo>
                  <a:pt x="12700" y="1084579"/>
                </a:lnTo>
                <a:lnTo>
                  <a:pt x="12700" y="1090929"/>
                </a:lnTo>
                <a:close/>
              </a:path>
              <a:path w="2864484" h="1097279">
                <a:moveTo>
                  <a:pt x="2851785" y="1090929"/>
                </a:moveTo>
                <a:lnTo>
                  <a:pt x="12700" y="1090929"/>
                </a:lnTo>
                <a:lnTo>
                  <a:pt x="12700" y="1084579"/>
                </a:lnTo>
                <a:lnTo>
                  <a:pt x="2851785" y="1084579"/>
                </a:lnTo>
                <a:lnTo>
                  <a:pt x="2851785" y="1090929"/>
                </a:lnTo>
                <a:close/>
              </a:path>
              <a:path w="2864484" h="1097279">
                <a:moveTo>
                  <a:pt x="2864485" y="1090929"/>
                </a:moveTo>
                <a:lnTo>
                  <a:pt x="2851785" y="1090929"/>
                </a:lnTo>
                <a:lnTo>
                  <a:pt x="2858135" y="1084579"/>
                </a:lnTo>
                <a:lnTo>
                  <a:pt x="2864485" y="1084579"/>
                </a:lnTo>
                <a:lnTo>
                  <a:pt x="2864485" y="1090929"/>
                </a:lnTo>
                <a:close/>
              </a:path>
            </a:pathLst>
          </a:custGeom>
          <a:solidFill>
            <a:srgbClr val="DEEB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8884602" y="4779645"/>
            <a:ext cx="2616200" cy="594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 marR="5080" indent="-31115">
              <a:lnSpc>
                <a:spcPct val="156000"/>
              </a:lnSpc>
              <a:spcBef>
                <a:spcPts val="100"/>
              </a:spcBef>
            </a:pPr>
            <a:r>
              <a:rPr sz="12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截至目前公司宝在全国如下区域设立了 </a:t>
            </a:r>
            <a:r>
              <a:rPr sz="1200" dirty="0">
                <a:solidFill>
                  <a:srgbClr val="0D0D0D"/>
                </a:solidFill>
                <a:latin typeface="微软雅黑" panose="020B0503020204020204" charset="-122"/>
                <a:cs typeface="微软雅黑" panose="020B0503020204020204" charset="-122"/>
              </a:rPr>
              <a:t>一级</a:t>
            </a:r>
            <a:r>
              <a:rPr sz="1200" dirty="0">
                <a:solidFill>
                  <a:srgbClr val="EC7C30"/>
                </a:solidFill>
                <a:latin typeface="微软雅黑" panose="020B0503020204020204" charset="-122"/>
                <a:cs typeface="微软雅黑" panose="020B0503020204020204" charset="-122"/>
              </a:rPr>
              <a:t>运营中心</a:t>
            </a:r>
            <a:r>
              <a:rPr sz="1200" dirty="0">
                <a:solidFill>
                  <a:srgbClr val="C00000"/>
                </a:solidFill>
                <a:latin typeface="微软雅黑" panose="020B0503020204020204" charset="-122"/>
                <a:cs typeface="微软雅黑" panose="020B0503020204020204" charset="-122"/>
              </a:rPr>
              <a:t>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08415" y="5445759"/>
            <a:ext cx="22910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01650" algn="l"/>
                <a:tab pos="1038860" algn="l"/>
                <a:tab pos="1575435" algn="l"/>
              </a:tabLst>
            </a:pPr>
            <a:r>
              <a:rPr sz="1200" dirty="0">
                <a:solidFill>
                  <a:srgbClr val="0D0D0D"/>
                </a:solidFill>
                <a:latin typeface="MS UI Gothic" panose="020B0600070205080204" charset="-128"/>
                <a:cs typeface="MS UI Gothic" panose="020B0600070205080204" charset="-128"/>
              </a:rPr>
              <a:t>北京	天津	上海	广州</a:t>
            </a:r>
            <a:r>
              <a:rPr sz="1200" spc="260" dirty="0">
                <a:solidFill>
                  <a:srgbClr val="0D0D0D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200" dirty="0">
                <a:solidFill>
                  <a:srgbClr val="0D0D0D"/>
                </a:solidFill>
                <a:latin typeface="MS UI Gothic" panose="020B0600070205080204" charset="-128"/>
                <a:cs typeface="MS UI Gothic" panose="020B0600070205080204" charset="-128"/>
              </a:rPr>
              <a:t>深圳 开封	</a:t>
            </a:r>
            <a:r>
              <a:rPr sz="1200" dirty="0">
                <a:solidFill>
                  <a:srgbClr val="0D0D0D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长</a:t>
            </a:r>
            <a:r>
              <a:rPr sz="1200" dirty="0">
                <a:solidFill>
                  <a:srgbClr val="0D0D0D"/>
                </a:solidFill>
                <a:latin typeface="MS UI Gothic" panose="020B0600070205080204" charset="-128"/>
                <a:cs typeface="MS UI Gothic" panose="020B0600070205080204" charset="-128"/>
              </a:rPr>
              <a:t>沙	成都</a:t>
            </a:r>
            <a:endParaRPr sz="12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896350" y="6069965"/>
            <a:ext cx="2606675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此外</a:t>
            </a:r>
            <a:r>
              <a:rPr sz="1000" spc="-5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，</a:t>
            </a:r>
            <a:r>
              <a:rPr sz="1000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公司宝在全国</a:t>
            </a:r>
            <a:r>
              <a:rPr sz="1000" spc="-5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1000</a:t>
            </a:r>
            <a:r>
              <a:rPr sz="1000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余个合作伙伴</a:t>
            </a:r>
            <a:r>
              <a:rPr sz="1000" spc="-5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，</a:t>
            </a:r>
            <a:r>
              <a:rPr sz="1000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构成</a:t>
            </a:r>
            <a:r>
              <a:rPr sz="1000" spc="-5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了 </a:t>
            </a:r>
            <a:r>
              <a:rPr sz="1000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公司宝全国运</a:t>
            </a:r>
            <a:r>
              <a:rPr sz="1000" dirty="0">
                <a:solidFill>
                  <a:srgbClr val="80808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营</a:t>
            </a:r>
            <a:r>
              <a:rPr sz="1000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网</a:t>
            </a:r>
            <a:r>
              <a:rPr sz="1000" dirty="0">
                <a:solidFill>
                  <a:srgbClr val="80808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络</a:t>
            </a:r>
            <a:r>
              <a:rPr sz="1000" spc="-5" dirty="0">
                <a:solidFill>
                  <a:srgbClr val="808080"/>
                </a:solidFill>
                <a:latin typeface="MS UI Gothic" panose="020B0600070205080204" charset="-128"/>
                <a:cs typeface="MS UI Gothic" panose="020B0600070205080204" charset="-128"/>
              </a:rPr>
              <a:t>。</a:t>
            </a:r>
            <a:endParaRPr sz="1000">
              <a:latin typeface="MS UI Gothic" panose="020B0600070205080204" charset="-128"/>
              <a:cs typeface="MS UI Gothic" panose="020B060007020508020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61464" y="623570"/>
            <a:ext cx="2159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i="1" dirty="0">
                <a:solidFill>
                  <a:srgbClr val="F1F1F1"/>
                </a:solidFill>
                <a:latin typeface="微软雅黑" panose="020B0503020204020204" charset="-122"/>
                <a:cs typeface="微软雅黑" panose="020B0503020204020204" charset="-122"/>
              </a:rPr>
              <a:t>主要投资人介绍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068811" y="643127"/>
            <a:ext cx="416051" cy="416051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196676" y="4276445"/>
            <a:ext cx="1581226" cy="1581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207764" y="3980815"/>
            <a:ext cx="1558925" cy="1558290"/>
          </a:xfrm>
          <a:custGeom>
            <a:avLst/>
            <a:gdLst/>
            <a:ahLst/>
            <a:cxnLst/>
            <a:rect l="l" t="t" r="r" b="b"/>
            <a:pathLst>
              <a:path w="1558925" h="1558289">
                <a:moveTo>
                  <a:pt x="779526" y="1558289"/>
                </a:moveTo>
                <a:lnTo>
                  <a:pt x="732062" y="1556868"/>
                </a:lnTo>
                <a:lnTo>
                  <a:pt x="685350" y="1552656"/>
                </a:lnTo>
                <a:lnTo>
                  <a:pt x="639472" y="1545736"/>
                </a:lnTo>
                <a:lnTo>
                  <a:pt x="594508" y="1536189"/>
                </a:lnTo>
                <a:lnTo>
                  <a:pt x="550541" y="1524096"/>
                </a:lnTo>
                <a:lnTo>
                  <a:pt x="507651" y="1509539"/>
                </a:lnTo>
                <a:lnTo>
                  <a:pt x="465920" y="1492599"/>
                </a:lnTo>
                <a:lnTo>
                  <a:pt x="425429" y="1473357"/>
                </a:lnTo>
                <a:lnTo>
                  <a:pt x="386260" y="1451895"/>
                </a:lnTo>
                <a:lnTo>
                  <a:pt x="348494" y="1428295"/>
                </a:lnTo>
                <a:lnTo>
                  <a:pt x="312213" y="1402636"/>
                </a:lnTo>
                <a:lnTo>
                  <a:pt x="277497" y="1375001"/>
                </a:lnTo>
                <a:lnTo>
                  <a:pt x="244429" y="1345471"/>
                </a:lnTo>
                <a:lnTo>
                  <a:pt x="213089" y="1314128"/>
                </a:lnTo>
                <a:lnTo>
                  <a:pt x="183559" y="1281052"/>
                </a:lnTo>
                <a:lnTo>
                  <a:pt x="155920" y="1246326"/>
                </a:lnTo>
                <a:lnTo>
                  <a:pt x="130255" y="1210030"/>
                </a:lnTo>
                <a:lnTo>
                  <a:pt x="106643" y="1172245"/>
                </a:lnTo>
                <a:lnTo>
                  <a:pt x="85167" y="1133054"/>
                </a:lnTo>
                <a:lnTo>
                  <a:pt x="65907" y="1092537"/>
                </a:lnTo>
                <a:lnTo>
                  <a:pt x="48946" y="1050776"/>
                </a:lnTo>
                <a:lnTo>
                  <a:pt x="34365" y="1007852"/>
                </a:lnTo>
                <a:lnTo>
                  <a:pt x="22244" y="963847"/>
                </a:lnTo>
                <a:lnTo>
                  <a:pt x="12666" y="918841"/>
                </a:lnTo>
                <a:lnTo>
                  <a:pt x="5711" y="872917"/>
                </a:lnTo>
                <a:lnTo>
                  <a:pt x="1462" y="826155"/>
                </a:lnTo>
                <a:lnTo>
                  <a:pt x="0" y="778637"/>
                </a:lnTo>
                <a:lnTo>
                  <a:pt x="1462" y="731227"/>
                </a:lnTo>
                <a:lnTo>
                  <a:pt x="5711" y="684566"/>
                </a:lnTo>
                <a:lnTo>
                  <a:pt x="12666" y="638734"/>
                </a:lnTo>
                <a:lnTo>
                  <a:pt x="22244" y="593814"/>
                </a:lnTo>
                <a:lnTo>
                  <a:pt x="34365" y="549887"/>
                </a:lnTo>
                <a:lnTo>
                  <a:pt x="48946" y="507035"/>
                </a:lnTo>
                <a:lnTo>
                  <a:pt x="65907" y="465339"/>
                </a:lnTo>
                <a:lnTo>
                  <a:pt x="85167" y="424881"/>
                </a:lnTo>
                <a:lnTo>
                  <a:pt x="106643" y="385743"/>
                </a:lnTo>
                <a:lnTo>
                  <a:pt x="130255" y="348006"/>
                </a:lnTo>
                <a:lnTo>
                  <a:pt x="155920" y="311752"/>
                </a:lnTo>
                <a:lnTo>
                  <a:pt x="183559" y="277062"/>
                </a:lnTo>
                <a:lnTo>
                  <a:pt x="213089" y="244019"/>
                </a:lnTo>
                <a:lnTo>
                  <a:pt x="244429" y="212704"/>
                </a:lnTo>
                <a:lnTo>
                  <a:pt x="277497" y="183199"/>
                </a:lnTo>
                <a:lnTo>
                  <a:pt x="312213" y="155584"/>
                </a:lnTo>
                <a:lnTo>
                  <a:pt x="348494" y="129943"/>
                </a:lnTo>
                <a:lnTo>
                  <a:pt x="386260" y="106356"/>
                </a:lnTo>
                <a:lnTo>
                  <a:pt x="425429" y="84905"/>
                </a:lnTo>
                <a:lnTo>
                  <a:pt x="465920" y="65672"/>
                </a:lnTo>
                <a:lnTo>
                  <a:pt x="507651" y="48739"/>
                </a:lnTo>
                <a:lnTo>
                  <a:pt x="550541" y="34186"/>
                </a:lnTo>
                <a:lnTo>
                  <a:pt x="594508" y="22097"/>
                </a:lnTo>
                <a:lnTo>
                  <a:pt x="639472" y="12552"/>
                </a:lnTo>
                <a:lnTo>
                  <a:pt x="685350" y="5633"/>
                </a:lnTo>
                <a:lnTo>
                  <a:pt x="732062" y="1421"/>
                </a:lnTo>
                <a:lnTo>
                  <a:pt x="779526" y="0"/>
                </a:lnTo>
                <a:lnTo>
                  <a:pt x="826989" y="1421"/>
                </a:lnTo>
                <a:lnTo>
                  <a:pt x="873701" y="5633"/>
                </a:lnTo>
                <a:lnTo>
                  <a:pt x="919579" y="12552"/>
                </a:lnTo>
                <a:lnTo>
                  <a:pt x="964542" y="22098"/>
                </a:lnTo>
                <a:lnTo>
                  <a:pt x="1008508" y="34190"/>
                </a:lnTo>
                <a:lnTo>
                  <a:pt x="1051396" y="48744"/>
                </a:lnTo>
                <a:lnTo>
                  <a:pt x="1093125" y="65681"/>
                </a:lnTo>
                <a:lnTo>
                  <a:pt x="1133612" y="84918"/>
                </a:lnTo>
                <a:lnTo>
                  <a:pt x="1172777" y="106375"/>
                </a:lnTo>
                <a:lnTo>
                  <a:pt x="1210537" y="129969"/>
                </a:lnTo>
                <a:lnTo>
                  <a:pt x="1246812" y="155619"/>
                </a:lnTo>
                <a:lnTo>
                  <a:pt x="1281520" y="183243"/>
                </a:lnTo>
                <a:lnTo>
                  <a:pt x="1314580" y="212761"/>
                </a:lnTo>
                <a:lnTo>
                  <a:pt x="1345909" y="244090"/>
                </a:lnTo>
                <a:lnTo>
                  <a:pt x="1375427" y="277150"/>
                </a:lnTo>
                <a:lnTo>
                  <a:pt x="1403051" y="311858"/>
                </a:lnTo>
                <a:lnTo>
                  <a:pt x="1428701" y="348133"/>
                </a:lnTo>
                <a:lnTo>
                  <a:pt x="1452295" y="385893"/>
                </a:lnTo>
                <a:lnTo>
                  <a:pt x="1473752" y="425058"/>
                </a:lnTo>
                <a:lnTo>
                  <a:pt x="1492989" y="465545"/>
                </a:lnTo>
                <a:lnTo>
                  <a:pt x="1509926" y="507274"/>
                </a:lnTo>
                <a:lnTo>
                  <a:pt x="1524480" y="550162"/>
                </a:lnTo>
                <a:lnTo>
                  <a:pt x="1536572" y="594128"/>
                </a:lnTo>
                <a:lnTo>
                  <a:pt x="1546118" y="639091"/>
                </a:lnTo>
                <a:lnTo>
                  <a:pt x="1553037" y="684969"/>
                </a:lnTo>
                <a:lnTo>
                  <a:pt x="1557249" y="731681"/>
                </a:lnTo>
                <a:lnTo>
                  <a:pt x="1558671" y="779145"/>
                </a:lnTo>
                <a:lnTo>
                  <a:pt x="1557249" y="826608"/>
                </a:lnTo>
                <a:lnTo>
                  <a:pt x="1553037" y="873320"/>
                </a:lnTo>
                <a:lnTo>
                  <a:pt x="1546118" y="919198"/>
                </a:lnTo>
                <a:lnTo>
                  <a:pt x="1536572" y="964161"/>
                </a:lnTo>
                <a:lnTo>
                  <a:pt x="1524480" y="1008127"/>
                </a:lnTo>
                <a:lnTo>
                  <a:pt x="1509926" y="1051015"/>
                </a:lnTo>
                <a:lnTo>
                  <a:pt x="1492989" y="1092744"/>
                </a:lnTo>
                <a:lnTo>
                  <a:pt x="1473752" y="1133231"/>
                </a:lnTo>
                <a:lnTo>
                  <a:pt x="1452295" y="1172396"/>
                </a:lnTo>
                <a:lnTo>
                  <a:pt x="1428701" y="1210156"/>
                </a:lnTo>
                <a:lnTo>
                  <a:pt x="1403051" y="1246431"/>
                </a:lnTo>
                <a:lnTo>
                  <a:pt x="1375427" y="1281139"/>
                </a:lnTo>
                <a:lnTo>
                  <a:pt x="1345909" y="1314199"/>
                </a:lnTo>
                <a:lnTo>
                  <a:pt x="1314580" y="1345528"/>
                </a:lnTo>
                <a:lnTo>
                  <a:pt x="1281520" y="1375046"/>
                </a:lnTo>
                <a:lnTo>
                  <a:pt x="1246812" y="1402670"/>
                </a:lnTo>
                <a:lnTo>
                  <a:pt x="1210537" y="1428320"/>
                </a:lnTo>
                <a:lnTo>
                  <a:pt x="1172777" y="1451914"/>
                </a:lnTo>
                <a:lnTo>
                  <a:pt x="1133612" y="1473371"/>
                </a:lnTo>
                <a:lnTo>
                  <a:pt x="1093125" y="1492608"/>
                </a:lnTo>
                <a:lnTo>
                  <a:pt x="1051396" y="1509545"/>
                </a:lnTo>
                <a:lnTo>
                  <a:pt x="1008508" y="1524099"/>
                </a:lnTo>
                <a:lnTo>
                  <a:pt x="964542" y="1536191"/>
                </a:lnTo>
                <a:lnTo>
                  <a:pt x="919579" y="1545737"/>
                </a:lnTo>
                <a:lnTo>
                  <a:pt x="873701" y="1552656"/>
                </a:lnTo>
                <a:lnTo>
                  <a:pt x="826989" y="1556868"/>
                </a:lnTo>
                <a:lnTo>
                  <a:pt x="779526" y="1558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06596" y="4305300"/>
            <a:ext cx="2095500" cy="13304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363296" y="4260570"/>
            <a:ext cx="1581226" cy="1581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374895" y="3964940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014" y="1558289"/>
                </a:moveTo>
                <a:lnTo>
                  <a:pt x="731550" y="1556868"/>
                </a:lnTo>
                <a:lnTo>
                  <a:pt x="684838" y="1552656"/>
                </a:lnTo>
                <a:lnTo>
                  <a:pt x="638960" y="1545737"/>
                </a:lnTo>
                <a:lnTo>
                  <a:pt x="593996" y="1536191"/>
                </a:lnTo>
                <a:lnTo>
                  <a:pt x="550030" y="1524099"/>
                </a:lnTo>
                <a:lnTo>
                  <a:pt x="507141" y="1509545"/>
                </a:lnTo>
                <a:lnTo>
                  <a:pt x="465412" y="1492608"/>
                </a:lnTo>
                <a:lnTo>
                  <a:pt x="424925" y="1473371"/>
                </a:lnTo>
                <a:lnTo>
                  <a:pt x="385760" y="1451914"/>
                </a:lnTo>
                <a:lnTo>
                  <a:pt x="347999" y="1428320"/>
                </a:lnTo>
                <a:lnTo>
                  <a:pt x="311725" y="1402670"/>
                </a:lnTo>
                <a:lnTo>
                  <a:pt x="277017" y="1375046"/>
                </a:lnTo>
                <a:lnTo>
                  <a:pt x="243959" y="1345528"/>
                </a:lnTo>
                <a:lnTo>
                  <a:pt x="212632" y="1314199"/>
                </a:lnTo>
                <a:lnTo>
                  <a:pt x="183117" y="1281139"/>
                </a:lnTo>
                <a:lnTo>
                  <a:pt x="155496" y="1246431"/>
                </a:lnTo>
                <a:lnTo>
                  <a:pt x="129850" y="1210156"/>
                </a:lnTo>
                <a:lnTo>
                  <a:pt x="106261" y="1172396"/>
                </a:lnTo>
                <a:lnTo>
                  <a:pt x="84811" y="1133231"/>
                </a:lnTo>
                <a:lnTo>
                  <a:pt x="65581" y="1092744"/>
                </a:lnTo>
                <a:lnTo>
                  <a:pt x="48653" y="1051015"/>
                </a:lnTo>
                <a:lnTo>
                  <a:pt x="34109" y="1008127"/>
                </a:lnTo>
                <a:lnTo>
                  <a:pt x="22030" y="964161"/>
                </a:lnTo>
                <a:lnTo>
                  <a:pt x="12497" y="919198"/>
                </a:lnTo>
                <a:lnTo>
                  <a:pt x="5594" y="873320"/>
                </a:lnTo>
                <a:lnTo>
                  <a:pt x="1401" y="826608"/>
                </a:lnTo>
                <a:lnTo>
                  <a:pt x="0" y="779145"/>
                </a:lnTo>
                <a:lnTo>
                  <a:pt x="1414" y="731681"/>
                </a:lnTo>
                <a:lnTo>
                  <a:pt x="5618" y="684969"/>
                </a:lnTo>
                <a:lnTo>
                  <a:pt x="12530" y="639091"/>
                </a:lnTo>
                <a:lnTo>
                  <a:pt x="22068" y="594128"/>
                </a:lnTo>
                <a:lnTo>
                  <a:pt x="34151" y="550162"/>
                </a:lnTo>
                <a:lnTo>
                  <a:pt x="48698" y="507274"/>
                </a:lnTo>
                <a:lnTo>
                  <a:pt x="65626" y="465545"/>
                </a:lnTo>
                <a:lnTo>
                  <a:pt x="84856" y="425058"/>
                </a:lnTo>
                <a:lnTo>
                  <a:pt x="106305" y="385893"/>
                </a:lnTo>
                <a:lnTo>
                  <a:pt x="129892" y="348133"/>
                </a:lnTo>
                <a:lnTo>
                  <a:pt x="155535" y="311858"/>
                </a:lnTo>
                <a:lnTo>
                  <a:pt x="183154" y="277150"/>
                </a:lnTo>
                <a:lnTo>
                  <a:pt x="212666" y="244090"/>
                </a:lnTo>
                <a:lnTo>
                  <a:pt x="243989" y="212761"/>
                </a:lnTo>
                <a:lnTo>
                  <a:pt x="277044" y="183243"/>
                </a:lnTo>
                <a:lnTo>
                  <a:pt x="311747" y="155619"/>
                </a:lnTo>
                <a:lnTo>
                  <a:pt x="348019" y="129969"/>
                </a:lnTo>
                <a:lnTo>
                  <a:pt x="385776" y="106375"/>
                </a:lnTo>
                <a:lnTo>
                  <a:pt x="424937" y="84918"/>
                </a:lnTo>
                <a:lnTo>
                  <a:pt x="465422" y="65681"/>
                </a:lnTo>
                <a:lnTo>
                  <a:pt x="507149" y="48744"/>
                </a:lnTo>
                <a:lnTo>
                  <a:pt x="550035" y="34190"/>
                </a:lnTo>
                <a:lnTo>
                  <a:pt x="594000" y="22098"/>
                </a:lnTo>
                <a:lnTo>
                  <a:pt x="638962" y="12552"/>
                </a:lnTo>
                <a:lnTo>
                  <a:pt x="684839" y="5633"/>
                </a:lnTo>
                <a:lnTo>
                  <a:pt x="731550" y="1421"/>
                </a:lnTo>
                <a:lnTo>
                  <a:pt x="779014" y="0"/>
                </a:lnTo>
                <a:lnTo>
                  <a:pt x="826478" y="1421"/>
                </a:lnTo>
                <a:lnTo>
                  <a:pt x="873189" y="5633"/>
                </a:lnTo>
                <a:lnTo>
                  <a:pt x="919068" y="12553"/>
                </a:lnTo>
                <a:lnTo>
                  <a:pt x="964032" y="22099"/>
                </a:lnTo>
                <a:lnTo>
                  <a:pt x="1007999" y="34190"/>
                </a:lnTo>
                <a:lnTo>
                  <a:pt x="1050888" y="48746"/>
                </a:lnTo>
                <a:lnTo>
                  <a:pt x="1092618" y="65683"/>
                </a:lnTo>
                <a:lnTo>
                  <a:pt x="1133106" y="84922"/>
                </a:lnTo>
                <a:lnTo>
                  <a:pt x="1172273" y="106379"/>
                </a:lnTo>
                <a:lnTo>
                  <a:pt x="1210035" y="129975"/>
                </a:lnTo>
                <a:lnTo>
                  <a:pt x="1246312" y="155627"/>
                </a:lnTo>
                <a:lnTo>
                  <a:pt x="1281021" y="183254"/>
                </a:lnTo>
                <a:lnTo>
                  <a:pt x="1314082" y="212775"/>
                </a:lnTo>
                <a:lnTo>
                  <a:pt x="1345413" y="244108"/>
                </a:lnTo>
                <a:lnTo>
                  <a:pt x="1374932" y="277171"/>
                </a:lnTo>
                <a:lnTo>
                  <a:pt x="1402558" y="311884"/>
                </a:lnTo>
                <a:lnTo>
                  <a:pt x="1428209" y="348164"/>
                </a:lnTo>
                <a:lnTo>
                  <a:pt x="1451804" y="385931"/>
                </a:lnTo>
                <a:lnTo>
                  <a:pt x="1473261" y="425102"/>
                </a:lnTo>
                <a:lnTo>
                  <a:pt x="1492498" y="465597"/>
                </a:lnTo>
                <a:lnTo>
                  <a:pt x="1509434" y="507334"/>
                </a:lnTo>
                <a:lnTo>
                  <a:pt x="1523988" y="550231"/>
                </a:lnTo>
                <a:lnTo>
                  <a:pt x="1536076" y="594207"/>
                </a:lnTo>
                <a:lnTo>
                  <a:pt x="1545619" y="639180"/>
                </a:lnTo>
                <a:lnTo>
                  <a:pt x="1552534" y="685070"/>
                </a:lnTo>
                <a:lnTo>
                  <a:pt x="1556740" y="731794"/>
                </a:lnTo>
                <a:lnTo>
                  <a:pt x="1558155" y="779272"/>
                </a:lnTo>
                <a:lnTo>
                  <a:pt x="1556727" y="826722"/>
                </a:lnTo>
                <a:lnTo>
                  <a:pt x="1552510" y="873421"/>
                </a:lnTo>
                <a:lnTo>
                  <a:pt x="1545587" y="919287"/>
                </a:lnTo>
                <a:lnTo>
                  <a:pt x="1536038" y="964239"/>
                </a:lnTo>
                <a:lnTo>
                  <a:pt x="1523945" y="1008196"/>
                </a:lnTo>
                <a:lnTo>
                  <a:pt x="1509390" y="1051075"/>
                </a:lnTo>
                <a:lnTo>
                  <a:pt x="1492453" y="1092795"/>
                </a:lnTo>
                <a:lnTo>
                  <a:pt x="1473216" y="1133275"/>
                </a:lnTo>
                <a:lnTo>
                  <a:pt x="1451760" y="1172433"/>
                </a:lnTo>
                <a:lnTo>
                  <a:pt x="1428167" y="1210188"/>
                </a:lnTo>
                <a:lnTo>
                  <a:pt x="1402519" y="1246458"/>
                </a:lnTo>
                <a:lnTo>
                  <a:pt x="1374896" y="1281161"/>
                </a:lnTo>
                <a:lnTo>
                  <a:pt x="1345380" y="1314217"/>
                </a:lnTo>
                <a:lnTo>
                  <a:pt x="1314052" y="1345542"/>
                </a:lnTo>
                <a:lnTo>
                  <a:pt x="1280995" y="1375057"/>
                </a:lnTo>
                <a:lnTo>
                  <a:pt x="1246289" y="1402679"/>
                </a:lnTo>
                <a:lnTo>
                  <a:pt x="1210015" y="1428327"/>
                </a:lnTo>
                <a:lnTo>
                  <a:pt x="1172256" y="1451919"/>
                </a:lnTo>
                <a:lnTo>
                  <a:pt x="1133093" y="1473374"/>
                </a:lnTo>
                <a:lnTo>
                  <a:pt x="1092607" y="1492610"/>
                </a:lnTo>
                <a:lnTo>
                  <a:pt x="1050880" y="1509546"/>
                </a:lnTo>
                <a:lnTo>
                  <a:pt x="1007993" y="1524100"/>
                </a:lnTo>
                <a:lnTo>
                  <a:pt x="964028" y="1536191"/>
                </a:lnTo>
                <a:lnTo>
                  <a:pt x="919066" y="1545737"/>
                </a:lnTo>
                <a:lnTo>
                  <a:pt x="873189" y="1552656"/>
                </a:lnTo>
                <a:lnTo>
                  <a:pt x="826477" y="1556868"/>
                </a:lnTo>
                <a:lnTo>
                  <a:pt x="779014" y="1558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640068" y="4632959"/>
            <a:ext cx="1007364" cy="637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92411" y="2848965"/>
            <a:ext cx="1581226" cy="15812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04388" y="2553335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89" h="1558289">
                <a:moveTo>
                  <a:pt x="778637" y="1558289"/>
                </a:moveTo>
                <a:lnTo>
                  <a:pt x="731172" y="1556868"/>
                </a:lnTo>
                <a:lnTo>
                  <a:pt x="684460" y="1552656"/>
                </a:lnTo>
                <a:lnTo>
                  <a:pt x="638581" y="1545737"/>
                </a:lnTo>
                <a:lnTo>
                  <a:pt x="593616" y="1536191"/>
                </a:lnTo>
                <a:lnTo>
                  <a:pt x="549648" y="1524099"/>
                </a:lnTo>
                <a:lnTo>
                  <a:pt x="506758" y="1509545"/>
                </a:lnTo>
                <a:lnTo>
                  <a:pt x="465028" y="1492608"/>
                </a:lnTo>
                <a:lnTo>
                  <a:pt x="424539" y="1473371"/>
                </a:lnTo>
                <a:lnTo>
                  <a:pt x="385374" y="1451914"/>
                </a:lnTo>
                <a:lnTo>
                  <a:pt x="347614" y="1428320"/>
                </a:lnTo>
                <a:lnTo>
                  <a:pt x="311341" y="1402670"/>
                </a:lnTo>
                <a:lnTo>
                  <a:pt x="276636" y="1375046"/>
                </a:lnTo>
                <a:lnTo>
                  <a:pt x="243582" y="1345528"/>
                </a:lnTo>
                <a:lnTo>
                  <a:pt x="212261" y="1314199"/>
                </a:lnTo>
                <a:lnTo>
                  <a:pt x="182753" y="1281139"/>
                </a:lnTo>
                <a:lnTo>
                  <a:pt x="155142" y="1246431"/>
                </a:lnTo>
                <a:lnTo>
                  <a:pt x="129508" y="1210156"/>
                </a:lnTo>
                <a:lnTo>
                  <a:pt x="105935" y="1172396"/>
                </a:lnTo>
                <a:lnTo>
                  <a:pt x="84503" y="1133231"/>
                </a:lnTo>
                <a:lnTo>
                  <a:pt x="65380" y="1092950"/>
                </a:lnTo>
                <a:lnTo>
                  <a:pt x="48475" y="1051254"/>
                </a:lnTo>
                <a:lnTo>
                  <a:pt x="33956" y="1008402"/>
                </a:lnTo>
                <a:lnTo>
                  <a:pt x="21905" y="964475"/>
                </a:lnTo>
                <a:lnTo>
                  <a:pt x="12401" y="919555"/>
                </a:lnTo>
                <a:lnTo>
                  <a:pt x="5528" y="873723"/>
                </a:lnTo>
                <a:lnTo>
                  <a:pt x="1367" y="827062"/>
                </a:lnTo>
                <a:lnTo>
                  <a:pt x="0" y="779652"/>
                </a:lnTo>
                <a:lnTo>
                  <a:pt x="1367" y="732134"/>
                </a:lnTo>
                <a:lnTo>
                  <a:pt x="5528" y="685372"/>
                </a:lnTo>
                <a:lnTo>
                  <a:pt x="12401" y="639448"/>
                </a:lnTo>
                <a:lnTo>
                  <a:pt x="21905" y="594442"/>
                </a:lnTo>
                <a:lnTo>
                  <a:pt x="33956" y="550437"/>
                </a:lnTo>
                <a:lnTo>
                  <a:pt x="48475" y="507513"/>
                </a:lnTo>
                <a:lnTo>
                  <a:pt x="65380" y="465752"/>
                </a:lnTo>
                <a:lnTo>
                  <a:pt x="84684" y="425058"/>
                </a:lnTo>
                <a:lnTo>
                  <a:pt x="106111" y="385893"/>
                </a:lnTo>
                <a:lnTo>
                  <a:pt x="129677" y="348133"/>
                </a:lnTo>
                <a:lnTo>
                  <a:pt x="155300" y="311858"/>
                </a:lnTo>
                <a:lnTo>
                  <a:pt x="182900" y="277150"/>
                </a:lnTo>
                <a:lnTo>
                  <a:pt x="212395" y="244090"/>
                </a:lnTo>
                <a:lnTo>
                  <a:pt x="243702" y="212761"/>
                </a:lnTo>
                <a:lnTo>
                  <a:pt x="276742" y="183243"/>
                </a:lnTo>
                <a:lnTo>
                  <a:pt x="311432" y="155619"/>
                </a:lnTo>
                <a:lnTo>
                  <a:pt x="347692" y="129969"/>
                </a:lnTo>
                <a:lnTo>
                  <a:pt x="385438" y="106375"/>
                </a:lnTo>
                <a:lnTo>
                  <a:pt x="424591" y="84918"/>
                </a:lnTo>
                <a:lnTo>
                  <a:pt x="465068" y="65681"/>
                </a:lnTo>
                <a:lnTo>
                  <a:pt x="506788" y="48744"/>
                </a:lnTo>
                <a:lnTo>
                  <a:pt x="549669" y="34190"/>
                </a:lnTo>
                <a:lnTo>
                  <a:pt x="593630" y="22098"/>
                </a:lnTo>
                <a:lnTo>
                  <a:pt x="638588" y="12552"/>
                </a:lnTo>
                <a:lnTo>
                  <a:pt x="684464" y="5633"/>
                </a:lnTo>
                <a:lnTo>
                  <a:pt x="731174" y="1421"/>
                </a:lnTo>
                <a:lnTo>
                  <a:pt x="778637" y="0"/>
                </a:lnTo>
                <a:lnTo>
                  <a:pt x="826101" y="1421"/>
                </a:lnTo>
                <a:lnTo>
                  <a:pt x="872813" y="5633"/>
                </a:lnTo>
                <a:lnTo>
                  <a:pt x="918693" y="12553"/>
                </a:lnTo>
                <a:lnTo>
                  <a:pt x="963659" y="22100"/>
                </a:lnTo>
                <a:lnTo>
                  <a:pt x="1007629" y="34193"/>
                </a:lnTo>
                <a:lnTo>
                  <a:pt x="1050521" y="48750"/>
                </a:lnTo>
                <a:lnTo>
                  <a:pt x="1092254" y="65690"/>
                </a:lnTo>
                <a:lnTo>
                  <a:pt x="1132747" y="84932"/>
                </a:lnTo>
                <a:lnTo>
                  <a:pt x="1171918" y="106394"/>
                </a:lnTo>
                <a:lnTo>
                  <a:pt x="1209685" y="129994"/>
                </a:lnTo>
                <a:lnTo>
                  <a:pt x="1245967" y="155653"/>
                </a:lnTo>
                <a:lnTo>
                  <a:pt x="1280681" y="183288"/>
                </a:lnTo>
                <a:lnTo>
                  <a:pt x="1313748" y="212818"/>
                </a:lnTo>
                <a:lnTo>
                  <a:pt x="1345083" y="244161"/>
                </a:lnTo>
                <a:lnTo>
                  <a:pt x="1374607" y="277237"/>
                </a:lnTo>
                <a:lnTo>
                  <a:pt x="1402237" y="311963"/>
                </a:lnTo>
                <a:lnTo>
                  <a:pt x="1427892" y="348259"/>
                </a:lnTo>
                <a:lnTo>
                  <a:pt x="1451489" y="386044"/>
                </a:lnTo>
                <a:lnTo>
                  <a:pt x="1472947" y="425235"/>
                </a:lnTo>
                <a:lnTo>
                  <a:pt x="1492100" y="465545"/>
                </a:lnTo>
                <a:lnTo>
                  <a:pt x="1509037" y="507274"/>
                </a:lnTo>
                <a:lnTo>
                  <a:pt x="1523591" y="550162"/>
                </a:lnTo>
                <a:lnTo>
                  <a:pt x="1535683" y="594128"/>
                </a:lnTo>
                <a:lnTo>
                  <a:pt x="1545229" y="639091"/>
                </a:lnTo>
                <a:lnTo>
                  <a:pt x="1552148" y="684969"/>
                </a:lnTo>
                <a:lnTo>
                  <a:pt x="1556360" y="731681"/>
                </a:lnTo>
                <a:lnTo>
                  <a:pt x="1557782" y="779144"/>
                </a:lnTo>
                <a:lnTo>
                  <a:pt x="1556360" y="826608"/>
                </a:lnTo>
                <a:lnTo>
                  <a:pt x="1552148" y="873320"/>
                </a:lnTo>
                <a:lnTo>
                  <a:pt x="1545229" y="919198"/>
                </a:lnTo>
                <a:lnTo>
                  <a:pt x="1535683" y="964161"/>
                </a:lnTo>
                <a:lnTo>
                  <a:pt x="1523591" y="1008127"/>
                </a:lnTo>
                <a:lnTo>
                  <a:pt x="1509037" y="1051015"/>
                </a:lnTo>
                <a:lnTo>
                  <a:pt x="1492100" y="1092744"/>
                </a:lnTo>
                <a:lnTo>
                  <a:pt x="1472766" y="1133408"/>
                </a:lnTo>
                <a:lnTo>
                  <a:pt x="1451312" y="1172546"/>
                </a:lnTo>
                <a:lnTo>
                  <a:pt x="1427723" y="1210283"/>
                </a:lnTo>
                <a:lnTo>
                  <a:pt x="1402078" y="1246537"/>
                </a:lnTo>
                <a:lnTo>
                  <a:pt x="1374460" y="1281227"/>
                </a:lnTo>
                <a:lnTo>
                  <a:pt x="1344949" y="1314270"/>
                </a:lnTo>
                <a:lnTo>
                  <a:pt x="1313627" y="1345585"/>
                </a:lnTo>
                <a:lnTo>
                  <a:pt x="1280575" y="1375090"/>
                </a:lnTo>
                <a:lnTo>
                  <a:pt x="1245875" y="1402705"/>
                </a:lnTo>
                <a:lnTo>
                  <a:pt x="1209607" y="1428346"/>
                </a:lnTo>
                <a:lnTo>
                  <a:pt x="1171853" y="1451933"/>
                </a:lnTo>
                <a:lnTo>
                  <a:pt x="1132695" y="1473384"/>
                </a:lnTo>
                <a:lnTo>
                  <a:pt x="1092214" y="1492617"/>
                </a:lnTo>
                <a:lnTo>
                  <a:pt x="1050491" y="1509550"/>
                </a:lnTo>
                <a:lnTo>
                  <a:pt x="1007607" y="1524103"/>
                </a:lnTo>
                <a:lnTo>
                  <a:pt x="963645" y="1536192"/>
                </a:lnTo>
                <a:lnTo>
                  <a:pt x="918685" y="1545737"/>
                </a:lnTo>
                <a:lnTo>
                  <a:pt x="872810" y="1552656"/>
                </a:lnTo>
                <a:lnTo>
                  <a:pt x="826099" y="1556868"/>
                </a:lnTo>
                <a:lnTo>
                  <a:pt x="778637" y="1558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497579" y="3372611"/>
            <a:ext cx="771144" cy="42976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276812" y="2848965"/>
            <a:ext cx="1581226" cy="15812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288279" y="2553335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9145" y="1558289"/>
                </a:moveTo>
                <a:lnTo>
                  <a:pt x="731680" y="1556868"/>
                </a:lnTo>
                <a:lnTo>
                  <a:pt x="684968" y="1552656"/>
                </a:lnTo>
                <a:lnTo>
                  <a:pt x="639088" y="1545737"/>
                </a:lnTo>
                <a:lnTo>
                  <a:pt x="594122" y="1536191"/>
                </a:lnTo>
                <a:lnTo>
                  <a:pt x="550152" y="1524099"/>
                </a:lnTo>
                <a:lnTo>
                  <a:pt x="507260" y="1509545"/>
                </a:lnTo>
                <a:lnTo>
                  <a:pt x="465527" y="1492608"/>
                </a:lnTo>
                <a:lnTo>
                  <a:pt x="425034" y="1473371"/>
                </a:lnTo>
                <a:lnTo>
                  <a:pt x="385863" y="1451914"/>
                </a:lnTo>
                <a:lnTo>
                  <a:pt x="348096" y="1428320"/>
                </a:lnTo>
                <a:lnTo>
                  <a:pt x="311814" y="1402670"/>
                </a:lnTo>
                <a:lnTo>
                  <a:pt x="277100" y="1375046"/>
                </a:lnTo>
                <a:lnTo>
                  <a:pt x="244033" y="1345528"/>
                </a:lnTo>
                <a:lnTo>
                  <a:pt x="212698" y="1314199"/>
                </a:lnTo>
                <a:lnTo>
                  <a:pt x="183174" y="1281139"/>
                </a:lnTo>
                <a:lnTo>
                  <a:pt x="155544" y="1246431"/>
                </a:lnTo>
                <a:lnTo>
                  <a:pt x="129889" y="1210156"/>
                </a:lnTo>
                <a:lnTo>
                  <a:pt x="106292" y="1172396"/>
                </a:lnTo>
                <a:lnTo>
                  <a:pt x="84834" y="1133231"/>
                </a:lnTo>
                <a:lnTo>
                  <a:pt x="65681" y="1092950"/>
                </a:lnTo>
                <a:lnTo>
                  <a:pt x="48744" y="1051254"/>
                </a:lnTo>
                <a:lnTo>
                  <a:pt x="34190" y="1008402"/>
                </a:lnTo>
                <a:lnTo>
                  <a:pt x="22098" y="964475"/>
                </a:lnTo>
                <a:lnTo>
                  <a:pt x="12552" y="919555"/>
                </a:lnTo>
                <a:lnTo>
                  <a:pt x="5633" y="873723"/>
                </a:lnTo>
                <a:lnTo>
                  <a:pt x="1421" y="827062"/>
                </a:lnTo>
                <a:lnTo>
                  <a:pt x="0" y="779652"/>
                </a:lnTo>
                <a:lnTo>
                  <a:pt x="1421" y="732134"/>
                </a:lnTo>
                <a:lnTo>
                  <a:pt x="5633" y="685372"/>
                </a:lnTo>
                <a:lnTo>
                  <a:pt x="12552" y="639448"/>
                </a:lnTo>
                <a:lnTo>
                  <a:pt x="22098" y="594442"/>
                </a:lnTo>
                <a:lnTo>
                  <a:pt x="34190" y="550437"/>
                </a:lnTo>
                <a:lnTo>
                  <a:pt x="48744" y="507513"/>
                </a:lnTo>
                <a:lnTo>
                  <a:pt x="65681" y="465752"/>
                </a:lnTo>
                <a:lnTo>
                  <a:pt x="85015" y="425058"/>
                </a:lnTo>
                <a:lnTo>
                  <a:pt x="106469" y="385893"/>
                </a:lnTo>
                <a:lnTo>
                  <a:pt x="130058" y="348133"/>
                </a:lnTo>
                <a:lnTo>
                  <a:pt x="155703" y="311858"/>
                </a:lnTo>
                <a:lnTo>
                  <a:pt x="183321" y="277150"/>
                </a:lnTo>
                <a:lnTo>
                  <a:pt x="212832" y="244090"/>
                </a:lnTo>
                <a:lnTo>
                  <a:pt x="244154" y="212761"/>
                </a:lnTo>
                <a:lnTo>
                  <a:pt x="277206" y="183243"/>
                </a:lnTo>
                <a:lnTo>
                  <a:pt x="311906" y="155619"/>
                </a:lnTo>
                <a:lnTo>
                  <a:pt x="348174" y="129969"/>
                </a:lnTo>
                <a:lnTo>
                  <a:pt x="385928" y="106375"/>
                </a:lnTo>
                <a:lnTo>
                  <a:pt x="425086" y="84918"/>
                </a:lnTo>
                <a:lnTo>
                  <a:pt x="465567" y="65681"/>
                </a:lnTo>
                <a:lnTo>
                  <a:pt x="507290" y="48744"/>
                </a:lnTo>
                <a:lnTo>
                  <a:pt x="550174" y="34190"/>
                </a:lnTo>
                <a:lnTo>
                  <a:pt x="594136" y="22098"/>
                </a:lnTo>
                <a:lnTo>
                  <a:pt x="639096" y="12552"/>
                </a:lnTo>
                <a:lnTo>
                  <a:pt x="684971" y="5633"/>
                </a:lnTo>
                <a:lnTo>
                  <a:pt x="731682" y="1421"/>
                </a:lnTo>
                <a:lnTo>
                  <a:pt x="779145" y="0"/>
                </a:lnTo>
                <a:lnTo>
                  <a:pt x="826609" y="1421"/>
                </a:lnTo>
                <a:lnTo>
                  <a:pt x="873321" y="5633"/>
                </a:lnTo>
                <a:lnTo>
                  <a:pt x="919201" y="12553"/>
                </a:lnTo>
                <a:lnTo>
                  <a:pt x="964167" y="22100"/>
                </a:lnTo>
                <a:lnTo>
                  <a:pt x="1008137" y="34193"/>
                </a:lnTo>
                <a:lnTo>
                  <a:pt x="1051029" y="48750"/>
                </a:lnTo>
                <a:lnTo>
                  <a:pt x="1092762" y="65690"/>
                </a:lnTo>
                <a:lnTo>
                  <a:pt x="1133255" y="84932"/>
                </a:lnTo>
                <a:lnTo>
                  <a:pt x="1172426" y="106394"/>
                </a:lnTo>
                <a:lnTo>
                  <a:pt x="1210193" y="129994"/>
                </a:lnTo>
                <a:lnTo>
                  <a:pt x="1246475" y="155653"/>
                </a:lnTo>
                <a:lnTo>
                  <a:pt x="1281189" y="183288"/>
                </a:lnTo>
                <a:lnTo>
                  <a:pt x="1314256" y="212818"/>
                </a:lnTo>
                <a:lnTo>
                  <a:pt x="1345591" y="244161"/>
                </a:lnTo>
                <a:lnTo>
                  <a:pt x="1375115" y="277237"/>
                </a:lnTo>
                <a:lnTo>
                  <a:pt x="1402745" y="311963"/>
                </a:lnTo>
                <a:lnTo>
                  <a:pt x="1428400" y="348259"/>
                </a:lnTo>
                <a:lnTo>
                  <a:pt x="1451997" y="386044"/>
                </a:lnTo>
                <a:lnTo>
                  <a:pt x="1473455" y="425235"/>
                </a:lnTo>
                <a:lnTo>
                  <a:pt x="1492608" y="465545"/>
                </a:lnTo>
                <a:lnTo>
                  <a:pt x="1509545" y="507274"/>
                </a:lnTo>
                <a:lnTo>
                  <a:pt x="1524099" y="550162"/>
                </a:lnTo>
                <a:lnTo>
                  <a:pt x="1536191" y="594128"/>
                </a:lnTo>
                <a:lnTo>
                  <a:pt x="1545737" y="639091"/>
                </a:lnTo>
                <a:lnTo>
                  <a:pt x="1552656" y="684969"/>
                </a:lnTo>
                <a:lnTo>
                  <a:pt x="1556868" y="731681"/>
                </a:lnTo>
                <a:lnTo>
                  <a:pt x="1558290" y="779144"/>
                </a:lnTo>
                <a:lnTo>
                  <a:pt x="1556868" y="826608"/>
                </a:lnTo>
                <a:lnTo>
                  <a:pt x="1552656" y="873320"/>
                </a:lnTo>
                <a:lnTo>
                  <a:pt x="1545737" y="919198"/>
                </a:lnTo>
                <a:lnTo>
                  <a:pt x="1536191" y="964161"/>
                </a:lnTo>
                <a:lnTo>
                  <a:pt x="1524099" y="1008127"/>
                </a:lnTo>
                <a:lnTo>
                  <a:pt x="1509545" y="1051015"/>
                </a:lnTo>
                <a:lnTo>
                  <a:pt x="1492608" y="1092744"/>
                </a:lnTo>
                <a:lnTo>
                  <a:pt x="1473274" y="1133408"/>
                </a:lnTo>
                <a:lnTo>
                  <a:pt x="1451820" y="1172546"/>
                </a:lnTo>
                <a:lnTo>
                  <a:pt x="1428231" y="1210283"/>
                </a:lnTo>
                <a:lnTo>
                  <a:pt x="1402586" y="1246537"/>
                </a:lnTo>
                <a:lnTo>
                  <a:pt x="1374968" y="1281227"/>
                </a:lnTo>
                <a:lnTo>
                  <a:pt x="1345457" y="1314270"/>
                </a:lnTo>
                <a:lnTo>
                  <a:pt x="1314135" y="1345585"/>
                </a:lnTo>
                <a:lnTo>
                  <a:pt x="1281083" y="1375090"/>
                </a:lnTo>
                <a:lnTo>
                  <a:pt x="1246383" y="1402705"/>
                </a:lnTo>
                <a:lnTo>
                  <a:pt x="1210115" y="1428346"/>
                </a:lnTo>
                <a:lnTo>
                  <a:pt x="1172361" y="1451933"/>
                </a:lnTo>
                <a:lnTo>
                  <a:pt x="1133203" y="1473384"/>
                </a:lnTo>
                <a:lnTo>
                  <a:pt x="1092722" y="1492617"/>
                </a:lnTo>
                <a:lnTo>
                  <a:pt x="1050999" y="1509550"/>
                </a:lnTo>
                <a:lnTo>
                  <a:pt x="1008115" y="1524103"/>
                </a:lnTo>
                <a:lnTo>
                  <a:pt x="964153" y="1536192"/>
                </a:lnTo>
                <a:lnTo>
                  <a:pt x="919193" y="1545737"/>
                </a:lnTo>
                <a:lnTo>
                  <a:pt x="873318" y="1552656"/>
                </a:lnTo>
                <a:lnTo>
                  <a:pt x="826607" y="1556868"/>
                </a:lnTo>
                <a:lnTo>
                  <a:pt x="779145" y="1558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402643" y="3328415"/>
            <a:ext cx="1274000" cy="3916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408506" y="2848965"/>
            <a:ext cx="1581226" cy="15812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420356" y="2553335"/>
            <a:ext cx="1558290" cy="1558290"/>
          </a:xfrm>
          <a:custGeom>
            <a:avLst/>
            <a:gdLst/>
            <a:ahLst/>
            <a:cxnLst/>
            <a:rect l="l" t="t" r="r" b="b"/>
            <a:pathLst>
              <a:path w="1558290" h="1558289">
                <a:moveTo>
                  <a:pt x="778764" y="1558289"/>
                </a:moveTo>
                <a:lnTo>
                  <a:pt x="731299" y="1556868"/>
                </a:lnTo>
                <a:lnTo>
                  <a:pt x="684587" y="1552656"/>
                </a:lnTo>
                <a:lnTo>
                  <a:pt x="638707" y="1545737"/>
                </a:lnTo>
                <a:lnTo>
                  <a:pt x="593742" y="1536191"/>
                </a:lnTo>
                <a:lnTo>
                  <a:pt x="549774" y="1524099"/>
                </a:lnTo>
                <a:lnTo>
                  <a:pt x="506883" y="1509545"/>
                </a:lnTo>
                <a:lnTo>
                  <a:pt x="465152" y="1492608"/>
                </a:lnTo>
                <a:lnTo>
                  <a:pt x="424663" y="1473371"/>
                </a:lnTo>
                <a:lnTo>
                  <a:pt x="385496" y="1451914"/>
                </a:lnTo>
                <a:lnTo>
                  <a:pt x="347734" y="1428320"/>
                </a:lnTo>
                <a:lnTo>
                  <a:pt x="311459" y="1402670"/>
                </a:lnTo>
                <a:lnTo>
                  <a:pt x="276752" y="1375046"/>
                </a:lnTo>
                <a:lnTo>
                  <a:pt x="243695" y="1345528"/>
                </a:lnTo>
                <a:lnTo>
                  <a:pt x="212370" y="1314199"/>
                </a:lnTo>
                <a:lnTo>
                  <a:pt x="182858" y="1281139"/>
                </a:lnTo>
                <a:lnTo>
                  <a:pt x="155242" y="1246431"/>
                </a:lnTo>
                <a:lnTo>
                  <a:pt x="129604" y="1210156"/>
                </a:lnTo>
                <a:lnTo>
                  <a:pt x="106024" y="1172396"/>
                </a:lnTo>
                <a:lnTo>
                  <a:pt x="84586" y="1133231"/>
                </a:lnTo>
                <a:lnTo>
                  <a:pt x="65455" y="1092950"/>
                </a:lnTo>
                <a:lnTo>
                  <a:pt x="48543" y="1051254"/>
                </a:lnTo>
                <a:lnTo>
                  <a:pt x="34015" y="1008402"/>
                </a:lnTo>
                <a:lnTo>
                  <a:pt x="21953" y="964475"/>
                </a:lnTo>
                <a:lnTo>
                  <a:pt x="12439" y="919555"/>
                </a:lnTo>
                <a:lnTo>
                  <a:pt x="5554" y="873723"/>
                </a:lnTo>
                <a:lnTo>
                  <a:pt x="1381" y="827062"/>
                </a:lnTo>
                <a:lnTo>
                  <a:pt x="0" y="779652"/>
                </a:lnTo>
                <a:lnTo>
                  <a:pt x="1381" y="732134"/>
                </a:lnTo>
                <a:lnTo>
                  <a:pt x="5554" y="685372"/>
                </a:lnTo>
                <a:lnTo>
                  <a:pt x="12439" y="639448"/>
                </a:lnTo>
                <a:lnTo>
                  <a:pt x="21953" y="594442"/>
                </a:lnTo>
                <a:lnTo>
                  <a:pt x="34015" y="550437"/>
                </a:lnTo>
                <a:lnTo>
                  <a:pt x="48543" y="507513"/>
                </a:lnTo>
                <a:lnTo>
                  <a:pt x="65455" y="465752"/>
                </a:lnTo>
                <a:lnTo>
                  <a:pt x="84767" y="425058"/>
                </a:lnTo>
                <a:lnTo>
                  <a:pt x="106201" y="385893"/>
                </a:lnTo>
                <a:lnTo>
                  <a:pt x="129772" y="348133"/>
                </a:lnTo>
                <a:lnTo>
                  <a:pt x="155401" y="311858"/>
                </a:lnTo>
                <a:lnTo>
                  <a:pt x="183005" y="277150"/>
                </a:lnTo>
                <a:lnTo>
                  <a:pt x="212504" y="244090"/>
                </a:lnTo>
                <a:lnTo>
                  <a:pt x="243815" y="212761"/>
                </a:lnTo>
                <a:lnTo>
                  <a:pt x="276858" y="183243"/>
                </a:lnTo>
                <a:lnTo>
                  <a:pt x="311551" y="155619"/>
                </a:lnTo>
                <a:lnTo>
                  <a:pt x="347812" y="129969"/>
                </a:lnTo>
                <a:lnTo>
                  <a:pt x="385561" y="106375"/>
                </a:lnTo>
                <a:lnTo>
                  <a:pt x="424715" y="84918"/>
                </a:lnTo>
                <a:lnTo>
                  <a:pt x="465193" y="65681"/>
                </a:lnTo>
                <a:lnTo>
                  <a:pt x="506913" y="48744"/>
                </a:lnTo>
                <a:lnTo>
                  <a:pt x="549795" y="34190"/>
                </a:lnTo>
                <a:lnTo>
                  <a:pt x="593756" y="22098"/>
                </a:lnTo>
                <a:lnTo>
                  <a:pt x="638715" y="12552"/>
                </a:lnTo>
                <a:lnTo>
                  <a:pt x="684591" y="5633"/>
                </a:lnTo>
                <a:lnTo>
                  <a:pt x="731301" y="1421"/>
                </a:lnTo>
                <a:lnTo>
                  <a:pt x="778764" y="0"/>
                </a:lnTo>
                <a:lnTo>
                  <a:pt x="826228" y="1421"/>
                </a:lnTo>
                <a:lnTo>
                  <a:pt x="872940" y="5633"/>
                </a:lnTo>
                <a:lnTo>
                  <a:pt x="918820" y="12553"/>
                </a:lnTo>
                <a:lnTo>
                  <a:pt x="963786" y="22100"/>
                </a:lnTo>
                <a:lnTo>
                  <a:pt x="1007756" y="34193"/>
                </a:lnTo>
                <a:lnTo>
                  <a:pt x="1050648" y="48750"/>
                </a:lnTo>
                <a:lnTo>
                  <a:pt x="1092381" y="65690"/>
                </a:lnTo>
                <a:lnTo>
                  <a:pt x="1132874" y="84932"/>
                </a:lnTo>
                <a:lnTo>
                  <a:pt x="1172045" y="106394"/>
                </a:lnTo>
                <a:lnTo>
                  <a:pt x="1209812" y="129994"/>
                </a:lnTo>
                <a:lnTo>
                  <a:pt x="1246094" y="155653"/>
                </a:lnTo>
                <a:lnTo>
                  <a:pt x="1280808" y="183288"/>
                </a:lnTo>
                <a:lnTo>
                  <a:pt x="1313875" y="212818"/>
                </a:lnTo>
                <a:lnTo>
                  <a:pt x="1345210" y="244161"/>
                </a:lnTo>
                <a:lnTo>
                  <a:pt x="1374734" y="277237"/>
                </a:lnTo>
                <a:lnTo>
                  <a:pt x="1402364" y="311963"/>
                </a:lnTo>
                <a:lnTo>
                  <a:pt x="1428019" y="348259"/>
                </a:lnTo>
                <a:lnTo>
                  <a:pt x="1451616" y="386044"/>
                </a:lnTo>
                <a:lnTo>
                  <a:pt x="1473074" y="425235"/>
                </a:lnTo>
                <a:lnTo>
                  <a:pt x="1492227" y="465545"/>
                </a:lnTo>
                <a:lnTo>
                  <a:pt x="1509164" y="507274"/>
                </a:lnTo>
                <a:lnTo>
                  <a:pt x="1523718" y="550162"/>
                </a:lnTo>
                <a:lnTo>
                  <a:pt x="1535810" y="594128"/>
                </a:lnTo>
                <a:lnTo>
                  <a:pt x="1545356" y="639091"/>
                </a:lnTo>
                <a:lnTo>
                  <a:pt x="1552275" y="684969"/>
                </a:lnTo>
                <a:lnTo>
                  <a:pt x="1556487" y="731681"/>
                </a:lnTo>
                <a:lnTo>
                  <a:pt x="1557909" y="779144"/>
                </a:lnTo>
                <a:lnTo>
                  <a:pt x="1556487" y="826608"/>
                </a:lnTo>
                <a:lnTo>
                  <a:pt x="1552275" y="873320"/>
                </a:lnTo>
                <a:lnTo>
                  <a:pt x="1545356" y="919198"/>
                </a:lnTo>
                <a:lnTo>
                  <a:pt x="1535810" y="964161"/>
                </a:lnTo>
                <a:lnTo>
                  <a:pt x="1523718" y="1008127"/>
                </a:lnTo>
                <a:lnTo>
                  <a:pt x="1509164" y="1051015"/>
                </a:lnTo>
                <a:lnTo>
                  <a:pt x="1492227" y="1092744"/>
                </a:lnTo>
                <a:lnTo>
                  <a:pt x="1472893" y="1133408"/>
                </a:lnTo>
                <a:lnTo>
                  <a:pt x="1451439" y="1172546"/>
                </a:lnTo>
                <a:lnTo>
                  <a:pt x="1427850" y="1210283"/>
                </a:lnTo>
                <a:lnTo>
                  <a:pt x="1402205" y="1246537"/>
                </a:lnTo>
                <a:lnTo>
                  <a:pt x="1374587" y="1281227"/>
                </a:lnTo>
                <a:lnTo>
                  <a:pt x="1345076" y="1314270"/>
                </a:lnTo>
                <a:lnTo>
                  <a:pt x="1313754" y="1345585"/>
                </a:lnTo>
                <a:lnTo>
                  <a:pt x="1280702" y="1375090"/>
                </a:lnTo>
                <a:lnTo>
                  <a:pt x="1246002" y="1402705"/>
                </a:lnTo>
                <a:lnTo>
                  <a:pt x="1209734" y="1428346"/>
                </a:lnTo>
                <a:lnTo>
                  <a:pt x="1171980" y="1451933"/>
                </a:lnTo>
                <a:lnTo>
                  <a:pt x="1132822" y="1473384"/>
                </a:lnTo>
                <a:lnTo>
                  <a:pt x="1092341" y="1492617"/>
                </a:lnTo>
                <a:lnTo>
                  <a:pt x="1050618" y="1509550"/>
                </a:lnTo>
                <a:lnTo>
                  <a:pt x="1007734" y="1524103"/>
                </a:lnTo>
                <a:lnTo>
                  <a:pt x="963772" y="1536192"/>
                </a:lnTo>
                <a:lnTo>
                  <a:pt x="918812" y="1545737"/>
                </a:lnTo>
                <a:lnTo>
                  <a:pt x="872937" y="1552656"/>
                </a:lnTo>
                <a:lnTo>
                  <a:pt x="826226" y="1556868"/>
                </a:lnTo>
                <a:lnTo>
                  <a:pt x="778764" y="15582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549895" y="3284220"/>
            <a:ext cx="1258824" cy="4389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5208904" y="1849120"/>
            <a:ext cx="167703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0" b="1" spc="-5009" baseline="3000" dirty="0">
                <a:solidFill>
                  <a:srgbClr val="F1F1F1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800" b="1" i="1" spc="-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I</a:t>
            </a:r>
            <a:r>
              <a:rPr sz="1800" b="1" i="1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n</a:t>
            </a:r>
            <a:r>
              <a:rPr sz="1800" b="1" i="1" spc="-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v</a:t>
            </a:r>
            <a:r>
              <a:rPr sz="1800" b="1" i="1" spc="-270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e</a:t>
            </a:r>
            <a:r>
              <a:rPr sz="9000" b="1" spc="-4612" baseline="3000" dirty="0">
                <a:solidFill>
                  <a:srgbClr val="F1F1F1"/>
                </a:solidFill>
                <a:latin typeface="Arial" panose="020B0604020202020204"/>
                <a:cs typeface="Arial" panose="020B0604020202020204"/>
              </a:rPr>
              <a:t>0</a:t>
            </a:r>
            <a:r>
              <a:rPr sz="1800" b="1" i="1" spc="-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s</a:t>
            </a:r>
            <a:r>
              <a:rPr sz="1800" b="1" i="1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to</a:t>
            </a:r>
            <a:r>
              <a:rPr sz="1800" b="1" i="1" spc="-33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9000" b="1" spc="-3765" baseline="3000" dirty="0">
                <a:solidFill>
                  <a:srgbClr val="F1F1F1"/>
                </a:solidFill>
                <a:latin typeface="Arial" panose="020B0604020202020204"/>
                <a:cs typeface="Arial" panose="020B0604020202020204"/>
              </a:rPr>
              <a:t>2</a:t>
            </a:r>
            <a:r>
              <a:rPr sz="1800" b="1" i="1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p</a:t>
            </a:r>
            <a:r>
              <a:rPr sz="1800" b="1" i="1" spc="-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r</a:t>
            </a:r>
            <a:r>
              <a:rPr sz="1800" b="1" i="1" spc="-39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9000" b="1" spc="-4417" baseline="3000" dirty="0">
                <a:solidFill>
                  <a:srgbClr val="F1F1F1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sz="1800" b="1" i="1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f</a:t>
            </a:r>
            <a:r>
              <a:rPr sz="1800" b="1" i="1" spc="-5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il</a:t>
            </a:r>
            <a:r>
              <a:rPr sz="1800" b="1" i="1" dirty="0">
                <a:solidFill>
                  <a:srgbClr val="EC7C30"/>
                </a:solidFill>
                <a:latin typeface="Arial" panose="020B0604020202020204"/>
                <a:cs typeface="Arial" panose="020B0604020202020204"/>
              </a:rPr>
              <a:t>e</a:t>
            </a:r>
            <a:endParaRPr sz="1800"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10144" y="2360548"/>
            <a:ext cx="4282440" cy="4470400"/>
          </a:xfrm>
          <a:custGeom>
            <a:avLst/>
            <a:gdLst/>
            <a:ahLst/>
            <a:cxnLst/>
            <a:rect l="l" t="t" r="r" b="b"/>
            <a:pathLst>
              <a:path w="4282440" h="4470400">
                <a:moveTo>
                  <a:pt x="3196980" y="12700"/>
                </a:moveTo>
                <a:lnTo>
                  <a:pt x="2595798" y="12700"/>
                </a:lnTo>
                <a:lnTo>
                  <a:pt x="2642917" y="0"/>
                </a:lnTo>
                <a:lnTo>
                  <a:pt x="3145058" y="0"/>
                </a:lnTo>
                <a:lnTo>
                  <a:pt x="3196980" y="12700"/>
                </a:lnTo>
                <a:close/>
              </a:path>
              <a:path w="4282440" h="4470400">
                <a:moveTo>
                  <a:pt x="3351064" y="38100"/>
                </a:moveTo>
                <a:lnTo>
                  <a:pt x="2409594" y="38100"/>
                </a:lnTo>
                <a:lnTo>
                  <a:pt x="2502229" y="12700"/>
                </a:lnTo>
                <a:lnTo>
                  <a:pt x="3248627" y="12700"/>
                </a:lnTo>
                <a:lnTo>
                  <a:pt x="3351064" y="38100"/>
                </a:lnTo>
                <a:close/>
              </a:path>
              <a:path w="4282440" h="4470400">
                <a:moveTo>
                  <a:pt x="1531759" y="4470400"/>
                </a:moveTo>
                <a:lnTo>
                  <a:pt x="479234" y="4470400"/>
                </a:lnTo>
                <a:lnTo>
                  <a:pt x="347802" y="4254500"/>
                </a:lnTo>
                <a:lnTo>
                  <a:pt x="325199" y="4216400"/>
                </a:lnTo>
                <a:lnTo>
                  <a:pt x="303288" y="4165600"/>
                </a:lnTo>
                <a:lnTo>
                  <a:pt x="282075" y="4127500"/>
                </a:lnTo>
                <a:lnTo>
                  <a:pt x="261568" y="4076700"/>
                </a:lnTo>
                <a:lnTo>
                  <a:pt x="241774" y="4038600"/>
                </a:lnTo>
                <a:lnTo>
                  <a:pt x="222700" y="4000500"/>
                </a:lnTo>
                <a:lnTo>
                  <a:pt x="204355" y="3949700"/>
                </a:lnTo>
                <a:lnTo>
                  <a:pt x="186745" y="3898900"/>
                </a:lnTo>
                <a:lnTo>
                  <a:pt x="169879" y="3860800"/>
                </a:lnTo>
                <a:lnTo>
                  <a:pt x="153762" y="3810000"/>
                </a:lnTo>
                <a:lnTo>
                  <a:pt x="138404" y="3771900"/>
                </a:lnTo>
                <a:lnTo>
                  <a:pt x="123810" y="3721100"/>
                </a:lnTo>
                <a:lnTo>
                  <a:pt x="109990" y="3670300"/>
                </a:lnTo>
                <a:lnTo>
                  <a:pt x="96949" y="3619500"/>
                </a:lnTo>
                <a:lnTo>
                  <a:pt x="84696" y="3581400"/>
                </a:lnTo>
                <a:lnTo>
                  <a:pt x="73238" y="3530600"/>
                </a:lnTo>
                <a:lnTo>
                  <a:pt x="62582" y="3479800"/>
                </a:lnTo>
                <a:lnTo>
                  <a:pt x="52736" y="3429000"/>
                </a:lnTo>
                <a:lnTo>
                  <a:pt x="43707" y="3378200"/>
                </a:lnTo>
                <a:lnTo>
                  <a:pt x="35503" y="3340100"/>
                </a:lnTo>
                <a:lnTo>
                  <a:pt x="28131" y="3289300"/>
                </a:lnTo>
                <a:lnTo>
                  <a:pt x="21598" y="3238500"/>
                </a:lnTo>
                <a:lnTo>
                  <a:pt x="15912" y="3187700"/>
                </a:lnTo>
                <a:lnTo>
                  <a:pt x="11081" y="3136900"/>
                </a:lnTo>
                <a:lnTo>
                  <a:pt x="7112" y="3086100"/>
                </a:lnTo>
                <a:lnTo>
                  <a:pt x="4011" y="3035300"/>
                </a:lnTo>
                <a:lnTo>
                  <a:pt x="1787" y="2984500"/>
                </a:lnTo>
                <a:lnTo>
                  <a:pt x="448" y="2933700"/>
                </a:lnTo>
                <a:lnTo>
                  <a:pt x="0" y="2882900"/>
                </a:lnTo>
                <a:lnTo>
                  <a:pt x="393" y="2832100"/>
                </a:lnTo>
                <a:lnTo>
                  <a:pt x="1571" y="2781300"/>
                </a:lnTo>
                <a:lnTo>
                  <a:pt x="3526" y="2730500"/>
                </a:lnTo>
                <a:lnTo>
                  <a:pt x="6253" y="2692400"/>
                </a:lnTo>
                <a:lnTo>
                  <a:pt x="9745" y="2641600"/>
                </a:lnTo>
                <a:lnTo>
                  <a:pt x="13996" y="2590800"/>
                </a:lnTo>
                <a:lnTo>
                  <a:pt x="19000" y="2552700"/>
                </a:lnTo>
                <a:lnTo>
                  <a:pt x="24751" y="2501900"/>
                </a:lnTo>
                <a:lnTo>
                  <a:pt x="31244" y="2451100"/>
                </a:lnTo>
                <a:lnTo>
                  <a:pt x="38471" y="2413000"/>
                </a:lnTo>
                <a:lnTo>
                  <a:pt x="46426" y="2362200"/>
                </a:lnTo>
                <a:lnTo>
                  <a:pt x="55104" y="2311400"/>
                </a:lnTo>
                <a:lnTo>
                  <a:pt x="64499" y="2273300"/>
                </a:lnTo>
                <a:lnTo>
                  <a:pt x="74604" y="2222500"/>
                </a:lnTo>
                <a:lnTo>
                  <a:pt x="85413" y="2184400"/>
                </a:lnTo>
                <a:lnTo>
                  <a:pt x="96920" y="2133600"/>
                </a:lnTo>
                <a:lnTo>
                  <a:pt x="109119" y="2095500"/>
                </a:lnTo>
                <a:lnTo>
                  <a:pt x="122004" y="2044700"/>
                </a:lnTo>
                <a:lnTo>
                  <a:pt x="135569" y="2006600"/>
                </a:lnTo>
                <a:lnTo>
                  <a:pt x="149807" y="1955800"/>
                </a:lnTo>
                <a:lnTo>
                  <a:pt x="164713" y="1917700"/>
                </a:lnTo>
                <a:lnTo>
                  <a:pt x="180281" y="1866900"/>
                </a:lnTo>
                <a:lnTo>
                  <a:pt x="196503" y="1828800"/>
                </a:lnTo>
                <a:lnTo>
                  <a:pt x="213375" y="1790700"/>
                </a:lnTo>
                <a:lnTo>
                  <a:pt x="230890" y="1739900"/>
                </a:lnTo>
                <a:lnTo>
                  <a:pt x="249041" y="1701800"/>
                </a:lnTo>
                <a:lnTo>
                  <a:pt x="267824" y="1663700"/>
                </a:lnTo>
                <a:lnTo>
                  <a:pt x="287231" y="1625600"/>
                </a:lnTo>
                <a:lnTo>
                  <a:pt x="307257" y="1587500"/>
                </a:lnTo>
                <a:lnTo>
                  <a:pt x="327895" y="1536700"/>
                </a:lnTo>
                <a:lnTo>
                  <a:pt x="349140" y="1498600"/>
                </a:lnTo>
                <a:lnTo>
                  <a:pt x="370985" y="1460500"/>
                </a:lnTo>
                <a:lnTo>
                  <a:pt x="393424" y="1422400"/>
                </a:lnTo>
                <a:lnTo>
                  <a:pt x="416451" y="1384300"/>
                </a:lnTo>
                <a:lnTo>
                  <a:pt x="440061" y="1346200"/>
                </a:lnTo>
                <a:lnTo>
                  <a:pt x="464245" y="1308100"/>
                </a:lnTo>
                <a:lnTo>
                  <a:pt x="489000" y="1270000"/>
                </a:lnTo>
                <a:lnTo>
                  <a:pt x="514318" y="1231900"/>
                </a:lnTo>
                <a:lnTo>
                  <a:pt x="540194" y="1193800"/>
                </a:lnTo>
                <a:lnTo>
                  <a:pt x="566620" y="1155700"/>
                </a:lnTo>
                <a:lnTo>
                  <a:pt x="593593" y="1130300"/>
                </a:lnTo>
                <a:lnTo>
                  <a:pt x="621104" y="1092200"/>
                </a:lnTo>
                <a:lnTo>
                  <a:pt x="649148" y="1054100"/>
                </a:lnTo>
                <a:lnTo>
                  <a:pt x="677719" y="1016000"/>
                </a:lnTo>
                <a:lnTo>
                  <a:pt x="706811" y="990600"/>
                </a:lnTo>
                <a:lnTo>
                  <a:pt x="736418" y="952500"/>
                </a:lnTo>
                <a:lnTo>
                  <a:pt x="766533" y="914400"/>
                </a:lnTo>
                <a:lnTo>
                  <a:pt x="797150" y="889000"/>
                </a:lnTo>
                <a:lnTo>
                  <a:pt x="828264" y="850900"/>
                </a:lnTo>
                <a:lnTo>
                  <a:pt x="859868" y="825500"/>
                </a:lnTo>
                <a:lnTo>
                  <a:pt x="891956" y="787400"/>
                </a:lnTo>
                <a:lnTo>
                  <a:pt x="924522" y="762000"/>
                </a:lnTo>
                <a:lnTo>
                  <a:pt x="957560" y="736600"/>
                </a:lnTo>
                <a:lnTo>
                  <a:pt x="991063" y="698500"/>
                </a:lnTo>
                <a:lnTo>
                  <a:pt x="1059443" y="647700"/>
                </a:lnTo>
                <a:lnTo>
                  <a:pt x="1094308" y="609600"/>
                </a:lnTo>
                <a:lnTo>
                  <a:pt x="1165354" y="558800"/>
                </a:lnTo>
                <a:lnTo>
                  <a:pt x="1238116" y="508000"/>
                </a:lnTo>
                <a:lnTo>
                  <a:pt x="1312545" y="457200"/>
                </a:lnTo>
                <a:lnTo>
                  <a:pt x="1388593" y="406400"/>
                </a:lnTo>
                <a:lnTo>
                  <a:pt x="1427209" y="393700"/>
                </a:lnTo>
                <a:lnTo>
                  <a:pt x="1545348" y="317500"/>
                </a:lnTo>
                <a:lnTo>
                  <a:pt x="1585472" y="304800"/>
                </a:lnTo>
                <a:lnTo>
                  <a:pt x="1625958" y="279400"/>
                </a:lnTo>
                <a:lnTo>
                  <a:pt x="1666799" y="266700"/>
                </a:lnTo>
                <a:lnTo>
                  <a:pt x="1707990" y="241300"/>
                </a:lnTo>
                <a:lnTo>
                  <a:pt x="1749524" y="228600"/>
                </a:lnTo>
                <a:lnTo>
                  <a:pt x="1791396" y="203200"/>
                </a:lnTo>
                <a:lnTo>
                  <a:pt x="1876126" y="177800"/>
                </a:lnTo>
                <a:lnTo>
                  <a:pt x="1918973" y="152400"/>
                </a:lnTo>
                <a:lnTo>
                  <a:pt x="2227320" y="63500"/>
                </a:lnTo>
                <a:lnTo>
                  <a:pt x="2272499" y="63500"/>
                </a:lnTo>
                <a:lnTo>
                  <a:pt x="2363642" y="38100"/>
                </a:lnTo>
                <a:lnTo>
                  <a:pt x="3401838" y="38100"/>
                </a:lnTo>
                <a:lnTo>
                  <a:pt x="3843966" y="152400"/>
                </a:lnTo>
                <a:lnTo>
                  <a:pt x="3891292" y="177800"/>
                </a:lnTo>
                <a:lnTo>
                  <a:pt x="3938227" y="190500"/>
                </a:lnTo>
                <a:lnTo>
                  <a:pt x="3984765" y="215900"/>
                </a:lnTo>
                <a:lnTo>
                  <a:pt x="4030895" y="228600"/>
                </a:lnTo>
                <a:lnTo>
                  <a:pt x="4121904" y="279400"/>
                </a:lnTo>
                <a:lnTo>
                  <a:pt x="4166765" y="292100"/>
                </a:lnTo>
                <a:lnTo>
                  <a:pt x="4255160" y="342900"/>
                </a:lnTo>
                <a:lnTo>
                  <a:pt x="4281855" y="355600"/>
                </a:lnTo>
                <a:lnTo>
                  <a:pt x="4281855" y="787400"/>
                </a:lnTo>
                <a:lnTo>
                  <a:pt x="2784756" y="787400"/>
                </a:lnTo>
                <a:lnTo>
                  <a:pt x="2736745" y="800100"/>
                </a:lnTo>
                <a:lnTo>
                  <a:pt x="2641622" y="800100"/>
                </a:lnTo>
                <a:lnTo>
                  <a:pt x="2594535" y="812800"/>
                </a:lnTo>
                <a:lnTo>
                  <a:pt x="2547779" y="812800"/>
                </a:lnTo>
                <a:lnTo>
                  <a:pt x="2455311" y="838200"/>
                </a:lnTo>
                <a:lnTo>
                  <a:pt x="2409622" y="838200"/>
                </a:lnTo>
                <a:lnTo>
                  <a:pt x="2230786" y="889000"/>
                </a:lnTo>
                <a:lnTo>
                  <a:pt x="2187116" y="914400"/>
                </a:lnTo>
                <a:lnTo>
                  <a:pt x="2058794" y="952500"/>
                </a:lnTo>
                <a:lnTo>
                  <a:pt x="2016956" y="977900"/>
                </a:lnTo>
                <a:lnTo>
                  <a:pt x="1975606" y="990600"/>
                </a:lnTo>
                <a:lnTo>
                  <a:pt x="1894416" y="1041400"/>
                </a:lnTo>
                <a:lnTo>
                  <a:pt x="1854601" y="1054100"/>
                </a:lnTo>
                <a:lnTo>
                  <a:pt x="1776590" y="1104900"/>
                </a:lnTo>
                <a:lnTo>
                  <a:pt x="1738419" y="1130300"/>
                </a:lnTo>
                <a:lnTo>
                  <a:pt x="1700819" y="1155700"/>
                </a:lnTo>
                <a:lnTo>
                  <a:pt x="1663803" y="1181100"/>
                </a:lnTo>
                <a:lnTo>
                  <a:pt x="1627383" y="1206500"/>
                </a:lnTo>
                <a:lnTo>
                  <a:pt x="1591571" y="1231900"/>
                </a:lnTo>
                <a:lnTo>
                  <a:pt x="1556379" y="1270000"/>
                </a:lnTo>
                <a:lnTo>
                  <a:pt x="1521819" y="1295400"/>
                </a:lnTo>
                <a:lnTo>
                  <a:pt x="1487902" y="1320800"/>
                </a:lnTo>
                <a:lnTo>
                  <a:pt x="1454642" y="1358900"/>
                </a:lnTo>
                <a:lnTo>
                  <a:pt x="1422049" y="1384300"/>
                </a:lnTo>
                <a:lnTo>
                  <a:pt x="1390136" y="1422400"/>
                </a:lnTo>
                <a:lnTo>
                  <a:pt x="1358915" y="1447800"/>
                </a:lnTo>
                <a:lnTo>
                  <a:pt x="1328398" y="1485900"/>
                </a:lnTo>
                <a:lnTo>
                  <a:pt x="1298597" y="1524000"/>
                </a:lnTo>
                <a:lnTo>
                  <a:pt x="1269524" y="1549400"/>
                </a:lnTo>
                <a:lnTo>
                  <a:pt x="1241191" y="1587500"/>
                </a:lnTo>
                <a:lnTo>
                  <a:pt x="1213609" y="1625600"/>
                </a:lnTo>
                <a:lnTo>
                  <a:pt x="1186792" y="1663700"/>
                </a:lnTo>
                <a:lnTo>
                  <a:pt x="1160750" y="1701800"/>
                </a:lnTo>
                <a:lnTo>
                  <a:pt x="1135497" y="1739900"/>
                </a:lnTo>
                <a:lnTo>
                  <a:pt x="1111043" y="1778000"/>
                </a:lnTo>
                <a:lnTo>
                  <a:pt x="1087401" y="1816100"/>
                </a:lnTo>
                <a:lnTo>
                  <a:pt x="1064583" y="1854200"/>
                </a:lnTo>
                <a:lnTo>
                  <a:pt x="1042602" y="1892300"/>
                </a:lnTo>
                <a:lnTo>
                  <a:pt x="1021468" y="1930400"/>
                </a:lnTo>
                <a:lnTo>
                  <a:pt x="1001194" y="1968500"/>
                </a:lnTo>
                <a:lnTo>
                  <a:pt x="981792" y="2019300"/>
                </a:lnTo>
                <a:lnTo>
                  <a:pt x="963274" y="2057400"/>
                </a:lnTo>
                <a:lnTo>
                  <a:pt x="945652" y="2095500"/>
                </a:lnTo>
                <a:lnTo>
                  <a:pt x="928937" y="2146300"/>
                </a:lnTo>
                <a:lnTo>
                  <a:pt x="913143" y="2184400"/>
                </a:lnTo>
                <a:lnTo>
                  <a:pt x="898281" y="2222500"/>
                </a:lnTo>
                <a:lnTo>
                  <a:pt x="884363" y="2273300"/>
                </a:lnTo>
                <a:lnTo>
                  <a:pt x="871401" y="2311400"/>
                </a:lnTo>
                <a:lnTo>
                  <a:pt x="859407" y="2362200"/>
                </a:lnTo>
                <a:lnTo>
                  <a:pt x="848392" y="2413000"/>
                </a:lnTo>
                <a:lnTo>
                  <a:pt x="838370" y="2451100"/>
                </a:lnTo>
                <a:lnTo>
                  <a:pt x="829352" y="2501900"/>
                </a:lnTo>
                <a:lnTo>
                  <a:pt x="821350" y="2540000"/>
                </a:lnTo>
                <a:lnTo>
                  <a:pt x="814376" y="2590800"/>
                </a:lnTo>
                <a:lnTo>
                  <a:pt x="808441" y="2641600"/>
                </a:lnTo>
                <a:lnTo>
                  <a:pt x="803559" y="2692400"/>
                </a:lnTo>
                <a:lnTo>
                  <a:pt x="799741" y="2730500"/>
                </a:lnTo>
                <a:lnTo>
                  <a:pt x="796999" y="2781300"/>
                </a:lnTo>
                <a:lnTo>
                  <a:pt x="795345" y="2832100"/>
                </a:lnTo>
                <a:lnTo>
                  <a:pt x="794791" y="2882900"/>
                </a:lnTo>
                <a:lnTo>
                  <a:pt x="795432" y="2933700"/>
                </a:lnTo>
                <a:lnTo>
                  <a:pt x="797345" y="2984500"/>
                </a:lnTo>
                <a:lnTo>
                  <a:pt x="800515" y="3035300"/>
                </a:lnTo>
                <a:lnTo>
                  <a:pt x="804927" y="3086100"/>
                </a:lnTo>
                <a:lnTo>
                  <a:pt x="810566" y="3136900"/>
                </a:lnTo>
                <a:lnTo>
                  <a:pt x="817418" y="3187700"/>
                </a:lnTo>
                <a:lnTo>
                  <a:pt x="825466" y="3238500"/>
                </a:lnTo>
                <a:lnTo>
                  <a:pt x="834697" y="3289300"/>
                </a:lnTo>
                <a:lnTo>
                  <a:pt x="845096" y="3340100"/>
                </a:lnTo>
                <a:lnTo>
                  <a:pt x="856646" y="3390900"/>
                </a:lnTo>
                <a:lnTo>
                  <a:pt x="869335" y="3429000"/>
                </a:lnTo>
                <a:lnTo>
                  <a:pt x="883145" y="3479800"/>
                </a:lnTo>
                <a:lnTo>
                  <a:pt x="898064" y="3530600"/>
                </a:lnTo>
                <a:lnTo>
                  <a:pt x="914075" y="3581400"/>
                </a:lnTo>
                <a:lnTo>
                  <a:pt x="931163" y="3619500"/>
                </a:lnTo>
                <a:lnTo>
                  <a:pt x="949315" y="3670300"/>
                </a:lnTo>
                <a:lnTo>
                  <a:pt x="968514" y="3721100"/>
                </a:lnTo>
                <a:lnTo>
                  <a:pt x="988746" y="3759200"/>
                </a:lnTo>
                <a:lnTo>
                  <a:pt x="1009996" y="3810000"/>
                </a:lnTo>
                <a:lnTo>
                  <a:pt x="1032249" y="3848100"/>
                </a:lnTo>
                <a:lnTo>
                  <a:pt x="1055490" y="3886200"/>
                </a:lnTo>
                <a:lnTo>
                  <a:pt x="1079704" y="3937000"/>
                </a:lnTo>
                <a:lnTo>
                  <a:pt x="1104876" y="3975100"/>
                </a:lnTo>
                <a:lnTo>
                  <a:pt x="1130991" y="4013200"/>
                </a:lnTo>
                <a:lnTo>
                  <a:pt x="1158034" y="4064000"/>
                </a:lnTo>
                <a:lnTo>
                  <a:pt x="1185991" y="4102100"/>
                </a:lnTo>
                <a:lnTo>
                  <a:pt x="1214846" y="4140200"/>
                </a:lnTo>
                <a:lnTo>
                  <a:pt x="1244584" y="4178300"/>
                </a:lnTo>
                <a:lnTo>
                  <a:pt x="1275191" y="4216400"/>
                </a:lnTo>
                <a:lnTo>
                  <a:pt x="1306651" y="4254500"/>
                </a:lnTo>
                <a:lnTo>
                  <a:pt x="1338950" y="4292600"/>
                </a:lnTo>
                <a:lnTo>
                  <a:pt x="1372073" y="4318000"/>
                </a:lnTo>
                <a:lnTo>
                  <a:pt x="1406004" y="4356100"/>
                </a:lnTo>
                <a:lnTo>
                  <a:pt x="1531759" y="4470400"/>
                </a:lnTo>
                <a:close/>
              </a:path>
              <a:path w="4282440" h="4470400">
                <a:moveTo>
                  <a:pt x="4281855" y="1333500"/>
                </a:moveTo>
                <a:lnTo>
                  <a:pt x="4209033" y="1270000"/>
                </a:lnTo>
                <a:lnTo>
                  <a:pt x="4171356" y="1231900"/>
                </a:lnTo>
                <a:lnTo>
                  <a:pt x="4132968" y="1206500"/>
                </a:lnTo>
                <a:lnTo>
                  <a:pt x="4093883" y="1181100"/>
                </a:lnTo>
                <a:lnTo>
                  <a:pt x="4054117" y="1155700"/>
                </a:lnTo>
                <a:lnTo>
                  <a:pt x="4013684" y="1117600"/>
                </a:lnTo>
                <a:lnTo>
                  <a:pt x="3930877" y="1066800"/>
                </a:lnTo>
                <a:lnTo>
                  <a:pt x="3888532" y="1054100"/>
                </a:lnTo>
                <a:lnTo>
                  <a:pt x="3845580" y="1028700"/>
                </a:lnTo>
                <a:lnTo>
                  <a:pt x="3757910" y="977900"/>
                </a:lnTo>
                <a:lnTo>
                  <a:pt x="3713223" y="965200"/>
                </a:lnTo>
                <a:lnTo>
                  <a:pt x="3667987" y="939800"/>
                </a:lnTo>
                <a:lnTo>
                  <a:pt x="3575928" y="914400"/>
                </a:lnTo>
                <a:lnTo>
                  <a:pt x="3529134" y="889000"/>
                </a:lnTo>
                <a:lnTo>
                  <a:pt x="3288114" y="825500"/>
                </a:lnTo>
                <a:lnTo>
                  <a:pt x="3238603" y="825500"/>
                </a:lnTo>
                <a:lnTo>
                  <a:pt x="3138392" y="800100"/>
                </a:lnTo>
                <a:lnTo>
                  <a:pt x="3036694" y="800100"/>
                </a:lnTo>
                <a:lnTo>
                  <a:pt x="2985324" y="787400"/>
                </a:lnTo>
                <a:lnTo>
                  <a:pt x="4281855" y="787400"/>
                </a:lnTo>
                <a:lnTo>
                  <a:pt x="4281855" y="1333500"/>
                </a:lnTo>
                <a:close/>
              </a:path>
              <a:path w="4282440" h="4470400">
                <a:moveTo>
                  <a:pt x="4281855" y="4470400"/>
                </a:moveTo>
                <a:lnTo>
                  <a:pt x="4231474" y="4470400"/>
                </a:lnTo>
                <a:lnTo>
                  <a:pt x="4281855" y="4432300"/>
                </a:lnTo>
                <a:lnTo>
                  <a:pt x="4281855" y="44704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92618" y="2042528"/>
            <a:ext cx="4599940" cy="4787900"/>
          </a:xfrm>
          <a:custGeom>
            <a:avLst/>
            <a:gdLst/>
            <a:ahLst/>
            <a:cxnLst/>
            <a:rect l="l" t="t" r="r" b="b"/>
            <a:pathLst>
              <a:path w="4599940" h="4787900">
                <a:moveTo>
                  <a:pt x="3514708" y="12700"/>
                </a:moveTo>
                <a:lnTo>
                  <a:pt x="2866184" y="12700"/>
                </a:lnTo>
                <a:lnTo>
                  <a:pt x="2913188" y="0"/>
                </a:lnTo>
                <a:lnTo>
                  <a:pt x="3462681" y="0"/>
                </a:lnTo>
                <a:lnTo>
                  <a:pt x="3514708" y="12700"/>
                </a:lnTo>
                <a:close/>
              </a:path>
              <a:path w="4599940" h="4787900">
                <a:moveTo>
                  <a:pt x="3618027" y="25400"/>
                </a:moveTo>
                <a:lnTo>
                  <a:pt x="2772784" y="25400"/>
                </a:lnTo>
                <a:lnTo>
                  <a:pt x="2819381" y="12700"/>
                </a:lnTo>
                <a:lnTo>
                  <a:pt x="3566492" y="12700"/>
                </a:lnTo>
                <a:lnTo>
                  <a:pt x="3618027" y="25400"/>
                </a:lnTo>
                <a:close/>
              </a:path>
              <a:path w="4599940" h="4787900">
                <a:moveTo>
                  <a:pt x="610666" y="4787899"/>
                </a:moveTo>
                <a:lnTo>
                  <a:pt x="425615" y="4787899"/>
                </a:lnTo>
                <a:lnTo>
                  <a:pt x="386118" y="4724399"/>
                </a:lnTo>
                <a:lnTo>
                  <a:pt x="363345" y="4686299"/>
                </a:lnTo>
                <a:lnTo>
                  <a:pt x="341202" y="4635499"/>
                </a:lnTo>
                <a:lnTo>
                  <a:pt x="319695" y="4597399"/>
                </a:lnTo>
                <a:lnTo>
                  <a:pt x="298829" y="4546599"/>
                </a:lnTo>
                <a:lnTo>
                  <a:pt x="278611" y="4508499"/>
                </a:lnTo>
                <a:lnTo>
                  <a:pt x="259046" y="4457700"/>
                </a:lnTo>
                <a:lnTo>
                  <a:pt x="240142" y="4419600"/>
                </a:lnTo>
                <a:lnTo>
                  <a:pt x="221904" y="4368800"/>
                </a:lnTo>
                <a:lnTo>
                  <a:pt x="204338" y="4330700"/>
                </a:lnTo>
                <a:lnTo>
                  <a:pt x="187451" y="4279900"/>
                </a:lnTo>
                <a:lnTo>
                  <a:pt x="171248" y="4229100"/>
                </a:lnTo>
                <a:lnTo>
                  <a:pt x="155736" y="4191000"/>
                </a:lnTo>
                <a:lnTo>
                  <a:pt x="140921" y="4140200"/>
                </a:lnTo>
                <a:lnTo>
                  <a:pt x="126809" y="4089400"/>
                </a:lnTo>
                <a:lnTo>
                  <a:pt x="113406" y="4051300"/>
                </a:lnTo>
                <a:lnTo>
                  <a:pt x="100718" y="4000500"/>
                </a:lnTo>
                <a:lnTo>
                  <a:pt x="88752" y="3949700"/>
                </a:lnTo>
                <a:lnTo>
                  <a:pt x="77513" y="3898900"/>
                </a:lnTo>
                <a:lnTo>
                  <a:pt x="67008" y="3848100"/>
                </a:lnTo>
                <a:lnTo>
                  <a:pt x="57243" y="3810000"/>
                </a:lnTo>
                <a:lnTo>
                  <a:pt x="48224" y="3759200"/>
                </a:lnTo>
                <a:lnTo>
                  <a:pt x="39957" y="3708400"/>
                </a:lnTo>
                <a:lnTo>
                  <a:pt x="32448" y="3657600"/>
                </a:lnTo>
                <a:lnTo>
                  <a:pt x="25703" y="3606800"/>
                </a:lnTo>
                <a:lnTo>
                  <a:pt x="19729" y="3556000"/>
                </a:lnTo>
                <a:lnTo>
                  <a:pt x="14531" y="3505200"/>
                </a:lnTo>
                <a:lnTo>
                  <a:pt x="10117" y="3454400"/>
                </a:lnTo>
                <a:lnTo>
                  <a:pt x="6491" y="3403600"/>
                </a:lnTo>
                <a:lnTo>
                  <a:pt x="3660" y="3352800"/>
                </a:lnTo>
                <a:lnTo>
                  <a:pt x="1631" y="3302000"/>
                </a:lnTo>
                <a:lnTo>
                  <a:pt x="408" y="3251200"/>
                </a:lnTo>
                <a:lnTo>
                  <a:pt x="0" y="3200400"/>
                </a:lnTo>
                <a:lnTo>
                  <a:pt x="354" y="3149600"/>
                </a:lnTo>
                <a:lnTo>
                  <a:pt x="1413" y="3098800"/>
                </a:lnTo>
                <a:lnTo>
                  <a:pt x="3173" y="3048000"/>
                </a:lnTo>
                <a:lnTo>
                  <a:pt x="5629" y="3009900"/>
                </a:lnTo>
                <a:lnTo>
                  <a:pt x="8774" y="2959100"/>
                </a:lnTo>
                <a:lnTo>
                  <a:pt x="12606" y="2908300"/>
                </a:lnTo>
                <a:lnTo>
                  <a:pt x="17117" y="2870200"/>
                </a:lnTo>
                <a:lnTo>
                  <a:pt x="22305" y="2819400"/>
                </a:lnTo>
                <a:lnTo>
                  <a:pt x="28163" y="2768600"/>
                </a:lnTo>
                <a:lnTo>
                  <a:pt x="34686" y="2730500"/>
                </a:lnTo>
                <a:lnTo>
                  <a:pt x="41871" y="2679700"/>
                </a:lnTo>
                <a:lnTo>
                  <a:pt x="49711" y="2628900"/>
                </a:lnTo>
                <a:lnTo>
                  <a:pt x="58202" y="2590800"/>
                </a:lnTo>
                <a:lnTo>
                  <a:pt x="67339" y="2540000"/>
                </a:lnTo>
                <a:lnTo>
                  <a:pt x="77117" y="2489200"/>
                </a:lnTo>
                <a:lnTo>
                  <a:pt x="87531" y="2451100"/>
                </a:lnTo>
                <a:lnTo>
                  <a:pt x="98576" y="2400300"/>
                </a:lnTo>
                <a:lnTo>
                  <a:pt x="110247" y="2362200"/>
                </a:lnTo>
                <a:lnTo>
                  <a:pt x="122540" y="2311400"/>
                </a:lnTo>
                <a:lnTo>
                  <a:pt x="135448" y="2273300"/>
                </a:lnTo>
                <a:lnTo>
                  <a:pt x="148968" y="2222500"/>
                </a:lnTo>
                <a:lnTo>
                  <a:pt x="163094" y="2184400"/>
                </a:lnTo>
                <a:lnTo>
                  <a:pt x="177821" y="2146300"/>
                </a:lnTo>
                <a:lnTo>
                  <a:pt x="193145" y="2095500"/>
                </a:lnTo>
                <a:lnTo>
                  <a:pt x="209061" y="2057400"/>
                </a:lnTo>
                <a:lnTo>
                  <a:pt x="225562" y="2019300"/>
                </a:lnTo>
                <a:lnTo>
                  <a:pt x="242646" y="1968500"/>
                </a:lnTo>
                <a:lnTo>
                  <a:pt x="260306" y="1930400"/>
                </a:lnTo>
                <a:lnTo>
                  <a:pt x="278538" y="1892300"/>
                </a:lnTo>
                <a:lnTo>
                  <a:pt x="297336" y="1841500"/>
                </a:lnTo>
                <a:lnTo>
                  <a:pt x="316696" y="1803400"/>
                </a:lnTo>
                <a:lnTo>
                  <a:pt x="336613" y="1765300"/>
                </a:lnTo>
                <a:lnTo>
                  <a:pt x="357082" y="1727200"/>
                </a:lnTo>
                <a:lnTo>
                  <a:pt x="378098" y="1689100"/>
                </a:lnTo>
                <a:lnTo>
                  <a:pt x="399656" y="1651000"/>
                </a:lnTo>
                <a:lnTo>
                  <a:pt x="421751" y="1600200"/>
                </a:lnTo>
                <a:lnTo>
                  <a:pt x="444378" y="1562100"/>
                </a:lnTo>
                <a:lnTo>
                  <a:pt x="467532" y="1524000"/>
                </a:lnTo>
                <a:lnTo>
                  <a:pt x="491208" y="1485900"/>
                </a:lnTo>
                <a:lnTo>
                  <a:pt x="515401" y="1447800"/>
                </a:lnTo>
                <a:lnTo>
                  <a:pt x="540107" y="1409700"/>
                </a:lnTo>
                <a:lnTo>
                  <a:pt x="565320" y="1384300"/>
                </a:lnTo>
                <a:lnTo>
                  <a:pt x="591036" y="1346200"/>
                </a:lnTo>
                <a:lnTo>
                  <a:pt x="617249" y="1308100"/>
                </a:lnTo>
                <a:lnTo>
                  <a:pt x="643954" y="1270000"/>
                </a:lnTo>
                <a:lnTo>
                  <a:pt x="671147" y="1231900"/>
                </a:lnTo>
                <a:lnTo>
                  <a:pt x="698823" y="1193800"/>
                </a:lnTo>
                <a:lnTo>
                  <a:pt x="726976" y="1168400"/>
                </a:lnTo>
                <a:lnTo>
                  <a:pt x="755602" y="1130300"/>
                </a:lnTo>
                <a:lnTo>
                  <a:pt x="784696" y="1092200"/>
                </a:lnTo>
                <a:lnTo>
                  <a:pt x="814252" y="1066800"/>
                </a:lnTo>
                <a:lnTo>
                  <a:pt x="844266" y="1028700"/>
                </a:lnTo>
                <a:lnTo>
                  <a:pt x="874734" y="990600"/>
                </a:lnTo>
                <a:lnTo>
                  <a:pt x="905649" y="965200"/>
                </a:lnTo>
                <a:lnTo>
                  <a:pt x="937007" y="927100"/>
                </a:lnTo>
                <a:lnTo>
                  <a:pt x="968803" y="901700"/>
                </a:lnTo>
                <a:lnTo>
                  <a:pt x="1001033" y="863600"/>
                </a:lnTo>
                <a:lnTo>
                  <a:pt x="1066771" y="812800"/>
                </a:lnTo>
                <a:lnTo>
                  <a:pt x="1100270" y="774700"/>
                </a:lnTo>
                <a:lnTo>
                  <a:pt x="1134182" y="749300"/>
                </a:lnTo>
                <a:lnTo>
                  <a:pt x="1203227" y="698500"/>
                </a:lnTo>
                <a:lnTo>
                  <a:pt x="1238350" y="660400"/>
                </a:lnTo>
                <a:lnTo>
                  <a:pt x="1273866" y="635000"/>
                </a:lnTo>
                <a:lnTo>
                  <a:pt x="1346059" y="584200"/>
                </a:lnTo>
                <a:lnTo>
                  <a:pt x="1419766" y="533400"/>
                </a:lnTo>
                <a:lnTo>
                  <a:pt x="1533081" y="457200"/>
                </a:lnTo>
                <a:lnTo>
                  <a:pt x="1571568" y="444500"/>
                </a:lnTo>
                <a:lnTo>
                  <a:pt x="1689100" y="368300"/>
                </a:lnTo>
                <a:lnTo>
                  <a:pt x="1728952" y="355600"/>
                </a:lnTo>
                <a:lnTo>
                  <a:pt x="1809640" y="304800"/>
                </a:lnTo>
                <a:lnTo>
                  <a:pt x="1850465" y="292100"/>
                </a:lnTo>
                <a:lnTo>
                  <a:pt x="1891604" y="266700"/>
                </a:lnTo>
                <a:lnTo>
                  <a:pt x="1974806" y="241300"/>
                </a:lnTo>
                <a:lnTo>
                  <a:pt x="2016859" y="215900"/>
                </a:lnTo>
                <a:lnTo>
                  <a:pt x="2144765" y="177800"/>
                </a:lnTo>
                <a:lnTo>
                  <a:pt x="2187966" y="152400"/>
                </a:lnTo>
                <a:lnTo>
                  <a:pt x="2452770" y="76200"/>
                </a:lnTo>
                <a:lnTo>
                  <a:pt x="2497791" y="76200"/>
                </a:lnTo>
                <a:lnTo>
                  <a:pt x="2634274" y="38100"/>
                </a:lnTo>
                <a:lnTo>
                  <a:pt x="2680225" y="38100"/>
                </a:lnTo>
                <a:lnTo>
                  <a:pt x="2726397" y="25400"/>
                </a:lnTo>
                <a:lnTo>
                  <a:pt x="3669306" y="25400"/>
                </a:lnTo>
                <a:lnTo>
                  <a:pt x="3771069" y="50800"/>
                </a:lnTo>
                <a:lnTo>
                  <a:pt x="3821540" y="50800"/>
                </a:lnTo>
                <a:lnTo>
                  <a:pt x="4214572" y="152400"/>
                </a:lnTo>
                <a:lnTo>
                  <a:pt x="3006836" y="152400"/>
                </a:lnTo>
                <a:lnTo>
                  <a:pt x="2959242" y="165100"/>
                </a:lnTo>
                <a:lnTo>
                  <a:pt x="2864673" y="165100"/>
                </a:lnTo>
                <a:lnTo>
                  <a:pt x="2817708" y="177800"/>
                </a:lnTo>
                <a:lnTo>
                  <a:pt x="2770965" y="177800"/>
                </a:lnTo>
                <a:lnTo>
                  <a:pt x="2724448" y="190500"/>
                </a:lnTo>
                <a:lnTo>
                  <a:pt x="2678163" y="190500"/>
                </a:lnTo>
                <a:lnTo>
                  <a:pt x="2540756" y="228600"/>
                </a:lnTo>
                <a:lnTo>
                  <a:pt x="2495454" y="228600"/>
                </a:lnTo>
                <a:lnTo>
                  <a:pt x="2229300" y="304800"/>
                </a:lnTo>
                <a:lnTo>
                  <a:pt x="2185934" y="330200"/>
                </a:lnTo>
                <a:lnTo>
                  <a:pt x="2057654" y="368300"/>
                </a:lnTo>
                <a:lnTo>
                  <a:pt x="2015518" y="393700"/>
                </a:lnTo>
                <a:lnTo>
                  <a:pt x="1973702" y="406400"/>
                </a:lnTo>
                <a:lnTo>
                  <a:pt x="1932214" y="431800"/>
                </a:lnTo>
                <a:lnTo>
                  <a:pt x="1891057" y="444500"/>
                </a:lnTo>
                <a:lnTo>
                  <a:pt x="1850239" y="469900"/>
                </a:lnTo>
                <a:lnTo>
                  <a:pt x="1809763" y="482600"/>
                </a:lnTo>
                <a:lnTo>
                  <a:pt x="1690453" y="558800"/>
                </a:lnTo>
                <a:lnTo>
                  <a:pt x="1651407" y="571500"/>
                </a:lnTo>
                <a:lnTo>
                  <a:pt x="1536518" y="647700"/>
                </a:lnTo>
                <a:lnTo>
                  <a:pt x="1461855" y="698500"/>
                </a:lnTo>
                <a:lnTo>
                  <a:pt x="1388789" y="749300"/>
                </a:lnTo>
                <a:lnTo>
                  <a:pt x="1317363" y="800100"/>
                </a:lnTo>
                <a:lnTo>
                  <a:pt x="1282279" y="838200"/>
                </a:lnTo>
                <a:lnTo>
                  <a:pt x="1213398" y="889000"/>
                </a:lnTo>
                <a:lnTo>
                  <a:pt x="1179611" y="927100"/>
                </a:lnTo>
                <a:lnTo>
                  <a:pt x="1146268" y="952500"/>
                </a:lnTo>
                <a:lnTo>
                  <a:pt x="1113374" y="977900"/>
                </a:lnTo>
                <a:lnTo>
                  <a:pt x="1080935" y="1016000"/>
                </a:lnTo>
                <a:lnTo>
                  <a:pt x="1048956" y="1041400"/>
                </a:lnTo>
                <a:lnTo>
                  <a:pt x="1017443" y="1079500"/>
                </a:lnTo>
                <a:lnTo>
                  <a:pt x="986401" y="1104900"/>
                </a:lnTo>
                <a:lnTo>
                  <a:pt x="955836" y="1143000"/>
                </a:lnTo>
                <a:lnTo>
                  <a:pt x="925754" y="1181100"/>
                </a:lnTo>
                <a:lnTo>
                  <a:pt x="896160" y="1206500"/>
                </a:lnTo>
                <a:lnTo>
                  <a:pt x="867059" y="1244600"/>
                </a:lnTo>
                <a:lnTo>
                  <a:pt x="838457" y="1282700"/>
                </a:lnTo>
                <a:lnTo>
                  <a:pt x="810361" y="1308100"/>
                </a:lnTo>
                <a:lnTo>
                  <a:pt x="782774" y="1346200"/>
                </a:lnTo>
                <a:lnTo>
                  <a:pt x="755704" y="1384300"/>
                </a:lnTo>
                <a:lnTo>
                  <a:pt x="729155" y="1422400"/>
                </a:lnTo>
                <a:lnTo>
                  <a:pt x="703133" y="1460500"/>
                </a:lnTo>
                <a:lnTo>
                  <a:pt x="677644" y="1498600"/>
                </a:lnTo>
                <a:lnTo>
                  <a:pt x="652693" y="1536700"/>
                </a:lnTo>
                <a:lnTo>
                  <a:pt x="628285" y="1574800"/>
                </a:lnTo>
                <a:lnTo>
                  <a:pt x="604427" y="1612900"/>
                </a:lnTo>
                <a:lnTo>
                  <a:pt x="581124" y="1651000"/>
                </a:lnTo>
                <a:lnTo>
                  <a:pt x="558381" y="1689100"/>
                </a:lnTo>
                <a:lnTo>
                  <a:pt x="536204" y="1727200"/>
                </a:lnTo>
                <a:lnTo>
                  <a:pt x="514599" y="1765300"/>
                </a:lnTo>
                <a:lnTo>
                  <a:pt x="493571" y="1803400"/>
                </a:lnTo>
                <a:lnTo>
                  <a:pt x="473125" y="1841500"/>
                </a:lnTo>
                <a:lnTo>
                  <a:pt x="453268" y="1892300"/>
                </a:lnTo>
                <a:lnTo>
                  <a:pt x="434004" y="1930400"/>
                </a:lnTo>
                <a:lnTo>
                  <a:pt x="415340" y="1968500"/>
                </a:lnTo>
                <a:lnTo>
                  <a:pt x="397281" y="2006600"/>
                </a:lnTo>
                <a:lnTo>
                  <a:pt x="379833" y="2057400"/>
                </a:lnTo>
                <a:lnTo>
                  <a:pt x="363000" y="2095500"/>
                </a:lnTo>
                <a:lnTo>
                  <a:pt x="346789" y="2133600"/>
                </a:lnTo>
                <a:lnTo>
                  <a:pt x="331206" y="2184400"/>
                </a:lnTo>
                <a:lnTo>
                  <a:pt x="316255" y="2222500"/>
                </a:lnTo>
                <a:lnTo>
                  <a:pt x="301943" y="2273300"/>
                </a:lnTo>
                <a:lnTo>
                  <a:pt x="288274" y="2311400"/>
                </a:lnTo>
                <a:lnTo>
                  <a:pt x="275255" y="2362200"/>
                </a:lnTo>
                <a:lnTo>
                  <a:pt x="262891" y="2400300"/>
                </a:lnTo>
                <a:lnTo>
                  <a:pt x="251188" y="2451100"/>
                </a:lnTo>
                <a:lnTo>
                  <a:pt x="240150" y="2489200"/>
                </a:lnTo>
                <a:lnTo>
                  <a:pt x="229785" y="2540000"/>
                </a:lnTo>
                <a:lnTo>
                  <a:pt x="220097" y="2578100"/>
                </a:lnTo>
                <a:lnTo>
                  <a:pt x="211091" y="2628900"/>
                </a:lnTo>
                <a:lnTo>
                  <a:pt x="202774" y="2679700"/>
                </a:lnTo>
                <a:lnTo>
                  <a:pt x="195152" y="2717800"/>
                </a:lnTo>
                <a:lnTo>
                  <a:pt x="188228" y="2768600"/>
                </a:lnTo>
                <a:lnTo>
                  <a:pt x="182010" y="2819400"/>
                </a:lnTo>
                <a:lnTo>
                  <a:pt x="176503" y="2857500"/>
                </a:lnTo>
                <a:lnTo>
                  <a:pt x="171711" y="2908300"/>
                </a:lnTo>
                <a:lnTo>
                  <a:pt x="167642" y="2959100"/>
                </a:lnTo>
                <a:lnTo>
                  <a:pt x="164300" y="3009900"/>
                </a:lnTo>
                <a:lnTo>
                  <a:pt x="161691" y="3048000"/>
                </a:lnTo>
                <a:lnTo>
                  <a:pt x="159821" y="3098800"/>
                </a:lnTo>
                <a:lnTo>
                  <a:pt x="158694" y="3149600"/>
                </a:lnTo>
                <a:lnTo>
                  <a:pt x="158318" y="3200400"/>
                </a:lnTo>
                <a:lnTo>
                  <a:pt x="158760" y="3251200"/>
                </a:lnTo>
                <a:lnTo>
                  <a:pt x="160081" y="3302000"/>
                </a:lnTo>
                <a:lnTo>
                  <a:pt x="162275" y="3352800"/>
                </a:lnTo>
                <a:lnTo>
                  <a:pt x="165333" y="3403600"/>
                </a:lnTo>
                <a:lnTo>
                  <a:pt x="169250" y="3454400"/>
                </a:lnTo>
                <a:lnTo>
                  <a:pt x="174018" y="3505200"/>
                </a:lnTo>
                <a:lnTo>
                  <a:pt x="179629" y="3556000"/>
                </a:lnTo>
                <a:lnTo>
                  <a:pt x="186078" y="3606800"/>
                </a:lnTo>
                <a:lnTo>
                  <a:pt x="193356" y="3657600"/>
                </a:lnTo>
                <a:lnTo>
                  <a:pt x="201457" y="3708400"/>
                </a:lnTo>
                <a:lnTo>
                  <a:pt x="210373" y="3759200"/>
                </a:lnTo>
                <a:lnTo>
                  <a:pt x="220098" y="3810000"/>
                </a:lnTo>
                <a:lnTo>
                  <a:pt x="230625" y="3860800"/>
                </a:lnTo>
                <a:lnTo>
                  <a:pt x="241945" y="3911600"/>
                </a:lnTo>
                <a:lnTo>
                  <a:pt x="254053" y="3962400"/>
                </a:lnTo>
                <a:lnTo>
                  <a:pt x="266942" y="4013200"/>
                </a:lnTo>
                <a:lnTo>
                  <a:pt x="280603" y="4051300"/>
                </a:lnTo>
                <a:lnTo>
                  <a:pt x="295031" y="4102100"/>
                </a:lnTo>
                <a:lnTo>
                  <a:pt x="310217" y="4152900"/>
                </a:lnTo>
                <a:lnTo>
                  <a:pt x="326155" y="4203700"/>
                </a:lnTo>
                <a:lnTo>
                  <a:pt x="342838" y="4241800"/>
                </a:lnTo>
                <a:lnTo>
                  <a:pt x="360259" y="4292600"/>
                </a:lnTo>
                <a:lnTo>
                  <a:pt x="378411" y="4343400"/>
                </a:lnTo>
                <a:lnTo>
                  <a:pt x="397286" y="4381500"/>
                </a:lnTo>
                <a:lnTo>
                  <a:pt x="416877" y="4432300"/>
                </a:lnTo>
                <a:lnTo>
                  <a:pt x="437178" y="4470399"/>
                </a:lnTo>
                <a:lnTo>
                  <a:pt x="458182" y="4521199"/>
                </a:lnTo>
                <a:lnTo>
                  <a:pt x="479880" y="4559299"/>
                </a:lnTo>
                <a:lnTo>
                  <a:pt x="502267" y="4610099"/>
                </a:lnTo>
                <a:lnTo>
                  <a:pt x="525335" y="4648199"/>
                </a:lnTo>
                <a:lnTo>
                  <a:pt x="610666" y="4787899"/>
                </a:lnTo>
                <a:close/>
              </a:path>
              <a:path w="4599940" h="4787900">
                <a:moveTo>
                  <a:pt x="4599381" y="495300"/>
                </a:moveTo>
                <a:lnTo>
                  <a:pt x="4517466" y="457200"/>
                </a:lnTo>
                <a:lnTo>
                  <a:pt x="4428053" y="406400"/>
                </a:lnTo>
                <a:lnTo>
                  <a:pt x="4382767" y="393700"/>
                </a:lnTo>
                <a:lnTo>
                  <a:pt x="4337104" y="368300"/>
                </a:lnTo>
                <a:lnTo>
                  <a:pt x="4244677" y="342900"/>
                </a:lnTo>
                <a:lnTo>
                  <a:pt x="4197926" y="317500"/>
                </a:lnTo>
                <a:lnTo>
                  <a:pt x="3712421" y="190500"/>
                </a:lnTo>
                <a:lnTo>
                  <a:pt x="3662226" y="190500"/>
                </a:lnTo>
                <a:lnTo>
                  <a:pt x="3611761" y="177800"/>
                </a:lnTo>
                <a:lnTo>
                  <a:pt x="3561031" y="177800"/>
                </a:lnTo>
                <a:lnTo>
                  <a:pt x="3510046" y="165100"/>
                </a:lnTo>
                <a:lnTo>
                  <a:pt x="3407334" y="165100"/>
                </a:lnTo>
                <a:lnTo>
                  <a:pt x="3355621" y="152400"/>
                </a:lnTo>
                <a:lnTo>
                  <a:pt x="4214572" y="152400"/>
                </a:lnTo>
                <a:lnTo>
                  <a:pt x="4262259" y="177800"/>
                </a:lnTo>
                <a:lnTo>
                  <a:pt x="4309603" y="190500"/>
                </a:lnTo>
                <a:lnTo>
                  <a:pt x="4356598" y="215900"/>
                </a:lnTo>
                <a:lnTo>
                  <a:pt x="4449512" y="241300"/>
                </a:lnTo>
                <a:lnTo>
                  <a:pt x="4540949" y="292100"/>
                </a:lnTo>
                <a:lnTo>
                  <a:pt x="4586096" y="304800"/>
                </a:lnTo>
                <a:lnTo>
                  <a:pt x="4599381" y="317500"/>
                </a:lnTo>
                <a:lnTo>
                  <a:pt x="4599381" y="49530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24500" y="758951"/>
            <a:ext cx="6667500" cy="550926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71139" y="2096770"/>
            <a:ext cx="1272400" cy="1470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993144" y="4528184"/>
            <a:ext cx="1272400" cy="1470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76274" y="3296284"/>
            <a:ext cx="1273035" cy="1470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5362575" y="5106034"/>
            <a:ext cx="534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愿</a:t>
            </a:r>
            <a:r>
              <a:rPr sz="2000" b="1" i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景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5705" y="3874135"/>
            <a:ext cx="534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使</a:t>
            </a:r>
            <a:r>
              <a:rPr sz="2000" b="1" i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命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512934" y="2682874"/>
            <a:ext cx="7880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价值</a:t>
            </a:r>
            <a:r>
              <a:rPr sz="2000" b="1" i="1" spc="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观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30615" y="2251287"/>
            <a:ext cx="408209" cy="433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302385" y="2098107"/>
            <a:ext cx="2259965" cy="74168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sz="18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我们的愿景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6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有公司的地方就有公司</a:t>
            </a:r>
            <a:r>
              <a:rPr sz="16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宝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02385" y="3044530"/>
            <a:ext cx="2666365" cy="768985"/>
          </a:xfrm>
          <a:prstGeom prst="rect">
            <a:avLst/>
          </a:prstGeom>
        </p:spPr>
        <p:txBody>
          <a:bodyPr vert="horz" wrap="square" lIns="0" tIns="132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sz="18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我们的使命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6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用智能科技重构企业服务行</a:t>
            </a:r>
            <a:r>
              <a:rPr sz="16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02385" y="4132038"/>
            <a:ext cx="1710689" cy="67818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8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我们的价值观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16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利</a:t>
            </a:r>
            <a:r>
              <a:rPr sz="16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他</a:t>
            </a:r>
            <a:r>
              <a:rPr sz="1600" spc="-8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6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、创新、诚</a:t>
            </a:r>
            <a:r>
              <a:rPr sz="16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信</a:t>
            </a:r>
            <a:endParaRPr sz="16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0615" y="3212677"/>
            <a:ext cx="408209" cy="4336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0615" y="4252172"/>
            <a:ext cx="408209" cy="4336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0" y="406358"/>
            <a:ext cx="268454" cy="740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0995" y="497204"/>
            <a:ext cx="3131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12875" algn="l"/>
                <a:tab pos="2204085" algn="l"/>
              </a:tabLst>
            </a:pPr>
            <a:r>
              <a:rPr sz="2400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公司愿景	使命	价值观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81840" cy="6858000"/>
          </a:xfrm>
          <a:custGeom>
            <a:avLst/>
            <a:gdLst/>
            <a:ahLst/>
            <a:cxnLst/>
            <a:rect l="l" t="t" r="r" b="b"/>
            <a:pathLst>
              <a:path w="12181840" h="6858000">
                <a:moveTo>
                  <a:pt x="0" y="6858000"/>
                </a:moveTo>
                <a:lnTo>
                  <a:pt x="0" y="0"/>
                </a:lnTo>
                <a:lnTo>
                  <a:pt x="12181332" y="0"/>
                </a:lnTo>
                <a:lnTo>
                  <a:pt x="1218133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2046604"/>
            <a:ext cx="12110910" cy="3931274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2259" y="4034154"/>
            <a:ext cx="1402715" cy="1407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2014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47015" marR="5080">
              <a:lnSpc>
                <a:spcPct val="120000"/>
              </a:lnSpc>
              <a:spcBef>
                <a:spcPts val="80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公司宝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1.0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版本发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布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上线，成为国内率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先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以线上标准化的形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式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为客户提供一站式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企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业服务的平台之一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80235" y="3778250"/>
            <a:ext cx="1490980" cy="1019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2015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47650">
              <a:lnSpc>
                <a:spcPct val="100000"/>
              </a:lnSpc>
              <a:spcBef>
                <a:spcPts val="86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获得天使轮融资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47650" marR="5080">
              <a:lnSpc>
                <a:spcPct val="120000"/>
              </a:lnSpc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同年完成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Pre-A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融资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同时线上业务爆发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86454" y="3524250"/>
            <a:ext cx="1475740" cy="847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2016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193675">
              <a:lnSpc>
                <a:spcPct val="100000"/>
              </a:lnSpc>
              <a:spcBef>
                <a:spcPts val="95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完成新三板上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19367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成为国家高新技术企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97450" y="3129915"/>
            <a:ext cx="1454785" cy="1209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2017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47650" marR="184150">
              <a:lnSpc>
                <a:spcPct val="120000"/>
              </a:lnSpc>
              <a:spcBef>
                <a:spcPts val="68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完成用友、黑马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银杏谷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轮融资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47650" marR="5080">
              <a:lnSpc>
                <a:spcPct val="120000"/>
              </a:lnSpc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公司宝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2.0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版本上线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，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逐渐向平台化转型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78600" y="2642870"/>
            <a:ext cx="1656714" cy="1400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2018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47650" marR="80645">
              <a:lnSpc>
                <a:spcPct val="120000"/>
              </a:lnSpc>
              <a:spcBef>
                <a:spcPts val="74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公司宝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3.0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版本上线，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智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能化显著突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破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47650" marR="5080">
              <a:lnSpc>
                <a:spcPct val="120000"/>
              </a:lnSpc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首次提出用智能科技手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段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重构企业服务行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47650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与阿里云深度合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10575" y="1952625"/>
            <a:ext cx="1824989" cy="17583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2019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54635" marR="5080">
              <a:lnSpc>
                <a:spcPct val="120000"/>
              </a:lnSpc>
              <a:spcBef>
                <a:spcPts val="68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自主研发多款企业服务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S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aa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S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工具，企业服务生态平台</a:t>
            </a:r>
            <a:r>
              <a:rPr sz="1000" spc="-1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— 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蜂擎云服；客户服务智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能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化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—iCompany；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知识产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权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创新服务平台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知圈圈；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智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能财税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RPA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系统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—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上计财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税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等，全方位助力企业成长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。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23525" y="1587500"/>
            <a:ext cx="1446530" cy="176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Calibri" panose="020F0502020204030204"/>
                <a:cs typeface="Calibri" panose="020F0502020204030204"/>
              </a:rPr>
              <a:t>2020</a:t>
            </a:r>
            <a:endParaRPr sz="2400">
              <a:latin typeface="Calibri" panose="020F0502020204030204"/>
              <a:cs typeface="Calibri" panose="020F0502020204030204"/>
            </a:endParaRPr>
          </a:p>
          <a:p>
            <a:pPr marL="253365" marR="5080" algn="just">
              <a:lnSpc>
                <a:spcPct val="120000"/>
              </a:lnSpc>
              <a:spcBef>
                <a:spcPts val="745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利用人工智能、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AI</a:t>
            </a:r>
            <a:r>
              <a:rPr sz="1000" spc="-9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、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等技术打造自动化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场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景服务，构建企业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服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务领域发展生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态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53365">
              <a:lnSpc>
                <a:spcPct val="100000"/>
              </a:lnSpc>
              <a:spcBef>
                <a:spcPts val="240"/>
              </a:spcBef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完成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B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轮融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资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  <a:p>
            <a:pPr marL="253365" marR="42545">
              <a:lnSpc>
                <a:spcPct val="120000"/>
              </a:lnSpc>
            </a:pP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疫情期间同比增长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幅 </a:t>
            </a:r>
            <a:r>
              <a:rPr sz="10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度较</a:t>
            </a:r>
            <a:r>
              <a:rPr sz="1000" spc="-5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大</a:t>
            </a:r>
            <a:endParaRPr sz="1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4009" y="5622035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672082" y="5346191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49065" y="4977384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777994" y="4713732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562597" y="4335779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8339581" y="3960876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0558526" y="3496055"/>
            <a:ext cx="402856" cy="402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40995" y="49720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微软雅黑" panose="020B0503020204020204" charset="-122"/>
                <a:cs typeface="微软雅黑" panose="020B0503020204020204" charset="-122"/>
              </a:rPr>
              <a:t>发展历程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7979" y="1172845"/>
            <a:ext cx="4902200" cy="682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微软雅黑" panose="020B0503020204020204" charset="-122"/>
                <a:cs typeface="微软雅黑" panose="020B0503020204020204" charset="-122"/>
              </a:rPr>
              <a:t>自创立以来，公司宝坚持初心，将新型互联网技术应用到企业服务领域， 不断丰富和优化服务方式，打造标准化服务体系，以科技、智能、创新 重构企业服务生态。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4904" y="1320164"/>
            <a:ext cx="75311" cy="762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28319" y="1200784"/>
            <a:ext cx="4749800" cy="909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004EFA"/>
                </a:solidFill>
                <a:latin typeface="微软雅黑" panose="020B0503020204020204" charset="-122"/>
                <a:cs typeface="微软雅黑" panose="020B0503020204020204" charset="-122"/>
              </a:rPr>
              <a:t>服务企业全生命周期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公司宝独具的服务能力可以从企业服务的各个节点切入服务，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将某一节点“一次性”的服务需求转化为后续长尾高频刚需服务需求。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9470" y="4601755"/>
            <a:ext cx="11217275" cy="0"/>
          </a:xfrm>
          <a:custGeom>
            <a:avLst/>
            <a:gdLst/>
            <a:ahLst/>
            <a:cxnLst/>
            <a:rect l="l" t="t" r="r" b="b"/>
            <a:pathLst>
              <a:path w="11217275">
                <a:moveTo>
                  <a:pt x="0" y="0"/>
                </a:moveTo>
                <a:lnTo>
                  <a:pt x="11217059" y="0"/>
                </a:lnTo>
              </a:path>
            </a:pathLst>
          </a:custGeom>
          <a:ln w="19050">
            <a:solidFill>
              <a:srgbClr val="7E7E7E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12863" y="3016008"/>
            <a:ext cx="1190625" cy="1219835"/>
          </a:xfrm>
          <a:custGeom>
            <a:avLst/>
            <a:gdLst/>
            <a:ahLst/>
            <a:cxnLst/>
            <a:rect l="l" t="t" r="r" b="b"/>
            <a:pathLst>
              <a:path w="1190625" h="1219835">
                <a:moveTo>
                  <a:pt x="997088" y="1054963"/>
                </a:moveTo>
                <a:lnTo>
                  <a:pt x="580212" y="1054963"/>
                </a:lnTo>
                <a:lnTo>
                  <a:pt x="628725" y="1052351"/>
                </a:lnTo>
                <a:lnTo>
                  <a:pt x="675725" y="1044694"/>
                </a:lnTo>
                <a:lnTo>
                  <a:pt x="720941" y="1032265"/>
                </a:lnTo>
                <a:lnTo>
                  <a:pt x="764100" y="1015335"/>
                </a:lnTo>
                <a:lnTo>
                  <a:pt x="804931" y="994175"/>
                </a:lnTo>
                <a:lnTo>
                  <a:pt x="843163" y="969058"/>
                </a:lnTo>
                <a:lnTo>
                  <a:pt x="878523" y="940255"/>
                </a:lnTo>
                <a:lnTo>
                  <a:pt x="910740" y="908038"/>
                </a:lnTo>
                <a:lnTo>
                  <a:pt x="939543" y="872677"/>
                </a:lnTo>
                <a:lnTo>
                  <a:pt x="964660" y="834446"/>
                </a:lnTo>
                <a:lnTo>
                  <a:pt x="985820" y="793615"/>
                </a:lnTo>
                <a:lnTo>
                  <a:pt x="1002750" y="750456"/>
                </a:lnTo>
                <a:lnTo>
                  <a:pt x="1015179" y="705240"/>
                </a:lnTo>
                <a:lnTo>
                  <a:pt x="1022836" y="658240"/>
                </a:lnTo>
                <a:lnTo>
                  <a:pt x="1025448" y="609726"/>
                </a:lnTo>
                <a:lnTo>
                  <a:pt x="1022836" y="561213"/>
                </a:lnTo>
                <a:lnTo>
                  <a:pt x="1015179" y="514212"/>
                </a:lnTo>
                <a:lnTo>
                  <a:pt x="1002750" y="468996"/>
                </a:lnTo>
                <a:lnTo>
                  <a:pt x="985813" y="425823"/>
                </a:lnTo>
                <a:lnTo>
                  <a:pt x="964660" y="385004"/>
                </a:lnTo>
                <a:lnTo>
                  <a:pt x="939543" y="346771"/>
                </a:lnTo>
                <a:lnTo>
                  <a:pt x="910740" y="311410"/>
                </a:lnTo>
                <a:lnTo>
                  <a:pt x="878523" y="279191"/>
                </a:lnTo>
                <a:lnTo>
                  <a:pt x="843163" y="250387"/>
                </a:lnTo>
                <a:lnTo>
                  <a:pt x="804931" y="225268"/>
                </a:lnTo>
                <a:lnTo>
                  <a:pt x="764100" y="204108"/>
                </a:lnTo>
                <a:lnTo>
                  <a:pt x="720941" y="187177"/>
                </a:lnTo>
                <a:lnTo>
                  <a:pt x="675725" y="174747"/>
                </a:lnTo>
                <a:lnTo>
                  <a:pt x="628725" y="167090"/>
                </a:lnTo>
                <a:lnTo>
                  <a:pt x="580212" y="164477"/>
                </a:lnTo>
                <a:lnTo>
                  <a:pt x="580148" y="0"/>
                </a:lnTo>
                <a:lnTo>
                  <a:pt x="627814" y="1835"/>
                </a:lnTo>
                <a:lnTo>
                  <a:pt x="674476" y="7249"/>
                </a:lnTo>
                <a:lnTo>
                  <a:pt x="719999" y="16108"/>
                </a:lnTo>
                <a:lnTo>
                  <a:pt x="764247" y="28276"/>
                </a:lnTo>
                <a:lnTo>
                  <a:pt x="807085" y="43616"/>
                </a:lnTo>
                <a:lnTo>
                  <a:pt x="848377" y="61993"/>
                </a:lnTo>
                <a:lnTo>
                  <a:pt x="887988" y="83272"/>
                </a:lnTo>
                <a:lnTo>
                  <a:pt x="925782" y="107318"/>
                </a:lnTo>
                <a:lnTo>
                  <a:pt x="961623" y="133993"/>
                </a:lnTo>
                <a:lnTo>
                  <a:pt x="995376" y="163164"/>
                </a:lnTo>
                <a:lnTo>
                  <a:pt x="1026906" y="194694"/>
                </a:lnTo>
                <a:lnTo>
                  <a:pt x="1056076" y="228447"/>
                </a:lnTo>
                <a:lnTo>
                  <a:pt x="1082751" y="264289"/>
                </a:lnTo>
                <a:lnTo>
                  <a:pt x="1106796" y="302083"/>
                </a:lnTo>
                <a:lnTo>
                  <a:pt x="1128074" y="341693"/>
                </a:lnTo>
                <a:lnTo>
                  <a:pt x="1146451" y="382985"/>
                </a:lnTo>
                <a:lnTo>
                  <a:pt x="1161794" y="425836"/>
                </a:lnTo>
                <a:lnTo>
                  <a:pt x="1173958" y="470070"/>
                </a:lnTo>
                <a:lnTo>
                  <a:pt x="1182816" y="515592"/>
                </a:lnTo>
                <a:lnTo>
                  <a:pt x="1188231" y="562253"/>
                </a:lnTo>
                <a:lnTo>
                  <a:pt x="1190066" y="609917"/>
                </a:lnTo>
                <a:lnTo>
                  <a:pt x="1188231" y="657583"/>
                </a:lnTo>
                <a:lnTo>
                  <a:pt x="1182816" y="704245"/>
                </a:lnTo>
                <a:lnTo>
                  <a:pt x="1173958" y="749768"/>
                </a:lnTo>
                <a:lnTo>
                  <a:pt x="1161791" y="794016"/>
                </a:lnTo>
                <a:lnTo>
                  <a:pt x="1146451" y="836854"/>
                </a:lnTo>
                <a:lnTo>
                  <a:pt x="1128074" y="878146"/>
                </a:lnTo>
                <a:lnTo>
                  <a:pt x="1106796" y="917757"/>
                </a:lnTo>
                <a:lnTo>
                  <a:pt x="1082751" y="955551"/>
                </a:lnTo>
                <a:lnTo>
                  <a:pt x="1056076" y="991392"/>
                </a:lnTo>
                <a:lnTo>
                  <a:pt x="1026906" y="1025145"/>
                </a:lnTo>
                <a:lnTo>
                  <a:pt x="997088" y="1054963"/>
                </a:lnTo>
                <a:close/>
              </a:path>
              <a:path w="1190625" h="1219835">
                <a:moveTo>
                  <a:pt x="580148" y="1219835"/>
                </a:moveTo>
                <a:lnTo>
                  <a:pt x="529843" y="1217790"/>
                </a:lnTo>
                <a:lnTo>
                  <a:pt x="480665" y="1211762"/>
                </a:lnTo>
                <a:lnTo>
                  <a:pt x="432774" y="1201911"/>
                </a:lnTo>
                <a:lnTo>
                  <a:pt x="386330" y="1188397"/>
                </a:lnTo>
                <a:lnTo>
                  <a:pt x="341493" y="1171379"/>
                </a:lnTo>
                <a:lnTo>
                  <a:pt x="298421" y="1151018"/>
                </a:lnTo>
                <a:lnTo>
                  <a:pt x="257276" y="1127473"/>
                </a:lnTo>
                <a:lnTo>
                  <a:pt x="218217" y="1100904"/>
                </a:lnTo>
                <a:lnTo>
                  <a:pt x="181404" y="1071470"/>
                </a:lnTo>
                <a:lnTo>
                  <a:pt x="146995" y="1039333"/>
                </a:lnTo>
                <a:lnTo>
                  <a:pt x="115152" y="1004650"/>
                </a:lnTo>
                <a:lnTo>
                  <a:pt x="86033" y="967583"/>
                </a:lnTo>
                <a:lnTo>
                  <a:pt x="59799" y="928291"/>
                </a:lnTo>
                <a:lnTo>
                  <a:pt x="36608" y="886934"/>
                </a:lnTo>
                <a:lnTo>
                  <a:pt x="16622" y="843672"/>
                </a:lnTo>
                <a:lnTo>
                  <a:pt x="0" y="798664"/>
                </a:lnTo>
                <a:lnTo>
                  <a:pt x="156705" y="747509"/>
                </a:lnTo>
                <a:lnTo>
                  <a:pt x="173447" y="791047"/>
                </a:lnTo>
                <a:lnTo>
                  <a:pt x="194483" y="832249"/>
                </a:lnTo>
                <a:lnTo>
                  <a:pt x="219536" y="870837"/>
                </a:lnTo>
                <a:lnTo>
                  <a:pt x="248331" y="906535"/>
                </a:lnTo>
                <a:lnTo>
                  <a:pt x="280590" y="939068"/>
                </a:lnTo>
                <a:lnTo>
                  <a:pt x="316037" y="968159"/>
                </a:lnTo>
                <a:lnTo>
                  <a:pt x="354397" y="993532"/>
                </a:lnTo>
                <a:lnTo>
                  <a:pt x="395393" y="1014911"/>
                </a:lnTo>
                <a:lnTo>
                  <a:pt x="438749" y="1032019"/>
                </a:lnTo>
                <a:lnTo>
                  <a:pt x="484188" y="1044582"/>
                </a:lnTo>
                <a:lnTo>
                  <a:pt x="531434" y="1052322"/>
                </a:lnTo>
                <a:lnTo>
                  <a:pt x="580212" y="1054963"/>
                </a:lnTo>
                <a:lnTo>
                  <a:pt x="997088" y="1054963"/>
                </a:lnTo>
                <a:lnTo>
                  <a:pt x="995376" y="1056675"/>
                </a:lnTo>
                <a:lnTo>
                  <a:pt x="961623" y="1085845"/>
                </a:lnTo>
                <a:lnTo>
                  <a:pt x="925782" y="1112520"/>
                </a:lnTo>
                <a:lnTo>
                  <a:pt x="887988" y="1136564"/>
                </a:lnTo>
                <a:lnTo>
                  <a:pt x="848377" y="1157843"/>
                </a:lnTo>
                <a:lnTo>
                  <a:pt x="807085" y="1176220"/>
                </a:lnTo>
                <a:lnTo>
                  <a:pt x="764247" y="1191560"/>
                </a:lnTo>
                <a:lnTo>
                  <a:pt x="719999" y="1203726"/>
                </a:lnTo>
                <a:lnTo>
                  <a:pt x="674476" y="1212585"/>
                </a:lnTo>
                <a:lnTo>
                  <a:pt x="627814" y="1218000"/>
                </a:lnTo>
                <a:lnTo>
                  <a:pt x="580148" y="121983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83183" y="3015742"/>
            <a:ext cx="610235" cy="798830"/>
          </a:xfrm>
          <a:custGeom>
            <a:avLst/>
            <a:gdLst/>
            <a:ahLst/>
            <a:cxnLst/>
            <a:rect l="l" t="t" r="r" b="b"/>
            <a:pathLst>
              <a:path w="610235" h="798829">
                <a:moveTo>
                  <a:pt x="29768" y="798664"/>
                </a:moveTo>
                <a:lnTo>
                  <a:pt x="16957" y="753317"/>
                </a:lnTo>
                <a:lnTo>
                  <a:pt x="7631" y="706653"/>
                </a:lnTo>
                <a:lnTo>
                  <a:pt x="1931" y="658808"/>
                </a:lnTo>
                <a:lnTo>
                  <a:pt x="0" y="609917"/>
                </a:lnTo>
                <a:lnTo>
                  <a:pt x="1834" y="562251"/>
                </a:lnTo>
                <a:lnTo>
                  <a:pt x="7249" y="515589"/>
                </a:lnTo>
                <a:lnTo>
                  <a:pt x="16108" y="470066"/>
                </a:lnTo>
                <a:lnTo>
                  <a:pt x="28274" y="425818"/>
                </a:lnTo>
                <a:lnTo>
                  <a:pt x="43614" y="382980"/>
                </a:lnTo>
                <a:lnTo>
                  <a:pt x="61991" y="341688"/>
                </a:lnTo>
                <a:lnTo>
                  <a:pt x="83270" y="302077"/>
                </a:lnTo>
                <a:lnTo>
                  <a:pt x="107314" y="264283"/>
                </a:lnTo>
                <a:lnTo>
                  <a:pt x="133989" y="228442"/>
                </a:lnTo>
                <a:lnTo>
                  <a:pt x="163159" y="194689"/>
                </a:lnTo>
                <a:lnTo>
                  <a:pt x="194689" y="163159"/>
                </a:lnTo>
                <a:lnTo>
                  <a:pt x="228442" y="133989"/>
                </a:lnTo>
                <a:lnTo>
                  <a:pt x="264283" y="107314"/>
                </a:lnTo>
                <a:lnTo>
                  <a:pt x="302077" y="83270"/>
                </a:lnTo>
                <a:lnTo>
                  <a:pt x="341688" y="61991"/>
                </a:lnTo>
                <a:lnTo>
                  <a:pt x="382980" y="43614"/>
                </a:lnTo>
                <a:lnTo>
                  <a:pt x="425818" y="28274"/>
                </a:lnTo>
                <a:lnTo>
                  <a:pt x="470066" y="16108"/>
                </a:lnTo>
                <a:lnTo>
                  <a:pt x="515589" y="7249"/>
                </a:lnTo>
                <a:lnTo>
                  <a:pt x="562251" y="1834"/>
                </a:lnTo>
                <a:lnTo>
                  <a:pt x="609917" y="0"/>
                </a:lnTo>
                <a:lnTo>
                  <a:pt x="609828" y="164947"/>
                </a:lnTo>
                <a:lnTo>
                  <a:pt x="561315" y="167560"/>
                </a:lnTo>
                <a:lnTo>
                  <a:pt x="514314" y="175216"/>
                </a:lnTo>
                <a:lnTo>
                  <a:pt x="469099" y="187646"/>
                </a:lnTo>
                <a:lnTo>
                  <a:pt x="425940" y="204576"/>
                </a:lnTo>
                <a:lnTo>
                  <a:pt x="385109" y="225735"/>
                </a:lnTo>
                <a:lnTo>
                  <a:pt x="346877" y="250852"/>
                </a:lnTo>
                <a:lnTo>
                  <a:pt x="311517" y="279655"/>
                </a:lnTo>
                <a:lnTo>
                  <a:pt x="279299" y="311872"/>
                </a:lnTo>
                <a:lnTo>
                  <a:pt x="250496" y="347233"/>
                </a:lnTo>
                <a:lnTo>
                  <a:pt x="225379" y="385464"/>
                </a:lnTo>
                <a:lnTo>
                  <a:pt x="204220" y="426295"/>
                </a:lnTo>
                <a:lnTo>
                  <a:pt x="187290" y="469454"/>
                </a:lnTo>
                <a:lnTo>
                  <a:pt x="174861" y="514670"/>
                </a:lnTo>
                <a:lnTo>
                  <a:pt x="167204" y="561670"/>
                </a:lnTo>
                <a:lnTo>
                  <a:pt x="164591" y="610184"/>
                </a:lnTo>
                <a:lnTo>
                  <a:pt x="166003" y="645901"/>
                </a:lnTo>
                <a:lnTo>
                  <a:pt x="170165" y="680842"/>
                </a:lnTo>
                <a:lnTo>
                  <a:pt x="176973" y="714899"/>
                </a:lnTo>
                <a:lnTo>
                  <a:pt x="186321" y="747966"/>
                </a:lnTo>
                <a:lnTo>
                  <a:pt x="29768" y="798664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848576" y="4484090"/>
            <a:ext cx="219773" cy="219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36832" y="4484090"/>
            <a:ext cx="219773" cy="219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07499" y="4484090"/>
            <a:ext cx="219773" cy="2197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283246" y="4484090"/>
            <a:ext cx="219773" cy="2197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703757" y="4926469"/>
            <a:ext cx="127063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 marR="93980" indent="-889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企业基础信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息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设立、变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更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279400" marR="5080" indent="-266700">
              <a:lnSpc>
                <a:spcPct val="100000"/>
              </a:lnSpc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注销、企业征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信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海外注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册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29255" y="4926469"/>
            <a:ext cx="162623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0" marR="22225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基础代账业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务 </a:t>
            </a:r>
            <a:r>
              <a:rPr sz="14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财税SAAS工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财税咨询、税收筹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划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63033" y="4926469"/>
            <a:ext cx="91503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社保开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户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公积金开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户  </a:t>
            </a:r>
            <a:r>
              <a:rPr sz="14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RPO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招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聘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猎头招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聘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72872" y="4926469"/>
            <a:ext cx="1092835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8890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商标、专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利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作品著作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权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软件著作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权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知识产权交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易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90637" y="4926469"/>
            <a:ext cx="180403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4625" marR="167005" algn="ctr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ICP、E</a:t>
            </a:r>
            <a:r>
              <a:rPr sz="1400" spc="-1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D</a:t>
            </a:r>
            <a:r>
              <a:rPr sz="14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I、文网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文  </a:t>
            </a:r>
            <a:r>
              <a:rPr sz="14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IDC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、</a:t>
            </a:r>
            <a:r>
              <a:rPr sz="1400" spc="-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ISP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国家高新技术企业申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请 </a:t>
            </a: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双软备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案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等保测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评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97478" y="4926469"/>
            <a:ext cx="162623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企业征信，银行助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贷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（数字服务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）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28290" y="4484090"/>
            <a:ext cx="219773" cy="2197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0788929" y="4484090"/>
            <a:ext cx="219773" cy="2197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220698" y="3451415"/>
            <a:ext cx="5721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注</a:t>
            </a:r>
            <a:r>
              <a:rPr sz="20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册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987459" y="3451415"/>
            <a:ext cx="57213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财</a:t>
            </a:r>
            <a:r>
              <a:rPr sz="20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税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94529" y="3267380"/>
            <a:ext cx="57213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人</a:t>
            </a:r>
            <a:r>
              <a:rPr sz="20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事 </a:t>
            </a: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社</a:t>
            </a:r>
            <a:r>
              <a:rPr sz="20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保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85102" y="3267380"/>
            <a:ext cx="57213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知</a:t>
            </a:r>
            <a:r>
              <a:rPr sz="20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识 </a:t>
            </a: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产</a:t>
            </a:r>
            <a:r>
              <a:rPr sz="20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权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702332" y="3267380"/>
            <a:ext cx="57213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资</a:t>
            </a:r>
            <a:r>
              <a:rPr sz="20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质 </a:t>
            </a: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审</a:t>
            </a:r>
            <a:r>
              <a:rPr sz="20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批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520095" y="3267380"/>
            <a:ext cx="572135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金</a:t>
            </a:r>
            <a:r>
              <a:rPr sz="20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融 </a:t>
            </a:r>
            <a:r>
              <a:rPr sz="2000" spc="30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服</a:t>
            </a:r>
            <a:r>
              <a:rPr sz="2000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务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82708" y="3039770"/>
            <a:ext cx="610235" cy="1219835"/>
          </a:xfrm>
          <a:custGeom>
            <a:avLst/>
            <a:gdLst/>
            <a:ahLst/>
            <a:cxnLst/>
            <a:rect l="l" t="t" r="r" b="b"/>
            <a:pathLst>
              <a:path w="610235" h="1219835">
                <a:moveTo>
                  <a:pt x="0" y="1219835"/>
                </a:moveTo>
                <a:lnTo>
                  <a:pt x="0" y="1067358"/>
                </a:lnTo>
                <a:lnTo>
                  <a:pt x="46771" y="1064997"/>
                </a:lnTo>
                <a:lnTo>
                  <a:pt x="92191" y="1058065"/>
                </a:lnTo>
                <a:lnTo>
                  <a:pt x="136030" y="1046793"/>
                </a:lnTo>
                <a:lnTo>
                  <a:pt x="178058" y="1031411"/>
                </a:lnTo>
                <a:lnTo>
                  <a:pt x="218045" y="1012148"/>
                </a:lnTo>
                <a:lnTo>
                  <a:pt x="255761" y="989235"/>
                </a:lnTo>
                <a:lnTo>
                  <a:pt x="290976" y="962902"/>
                </a:lnTo>
                <a:lnTo>
                  <a:pt x="323461" y="933378"/>
                </a:lnTo>
                <a:lnTo>
                  <a:pt x="352984" y="900893"/>
                </a:lnTo>
                <a:lnTo>
                  <a:pt x="379318" y="865678"/>
                </a:lnTo>
                <a:lnTo>
                  <a:pt x="402231" y="827962"/>
                </a:lnTo>
                <a:lnTo>
                  <a:pt x="421493" y="787975"/>
                </a:lnTo>
                <a:lnTo>
                  <a:pt x="436875" y="745947"/>
                </a:lnTo>
                <a:lnTo>
                  <a:pt x="448147" y="702108"/>
                </a:lnTo>
                <a:lnTo>
                  <a:pt x="455079" y="656688"/>
                </a:lnTo>
                <a:lnTo>
                  <a:pt x="457441" y="609917"/>
                </a:lnTo>
                <a:lnTo>
                  <a:pt x="455079" y="563146"/>
                </a:lnTo>
                <a:lnTo>
                  <a:pt x="448147" y="517726"/>
                </a:lnTo>
                <a:lnTo>
                  <a:pt x="436875" y="473887"/>
                </a:lnTo>
                <a:lnTo>
                  <a:pt x="421493" y="431859"/>
                </a:lnTo>
                <a:lnTo>
                  <a:pt x="402231" y="391872"/>
                </a:lnTo>
                <a:lnTo>
                  <a:pt x="379318" y="354156"/>
                </a:lnTo>
                <a:lnTo>
                  <a:pt x="352984" y="318941"/>
                </a:lnTo>
                <a:lnTo>
                  <a:pt x="323461" y="286456"/>
                </a:lnTo>
                <a:lnTo>
                  <a:pt x="290976" y="256932"/>
                </a:lnTo>
                <a:lnTo>
                  <a:pt x="255761" y="230599"/>
                </a:lnTo>
                <a:lnTo>
                  <a:pt x="218045" y="207686"/>
                </a:lnTo>
                <a:lnTo>
                  <a:pt x="178058" y="188423"/>
                </a:lnTo>
                <a:lnTo>
                  <a:pt x="136030" y="173041"/>
                </a:lnTo>
                <a:lnTo>
                  <a:pt x="92191" y="161769"/>
                </a:lnTo>
                <a:lnTo>
                  <a:pt x="46771" y="154837"/>
                </a:lnTo>
                <a:lnTo>
                  <a:pt x="0" y="152476"/>
                </a:lnTo>
                <a:lnTo>
                  <a:pt x="0" y="0"/>
                </a:lnTo>
                <a:lnTo>
                  <a:pt x="47663" y="1835"/>
                </a:lnTo>
                <a:lnTo>
                  <a:pt x="94324" y="7249"/>
                </a:lnTo>
                <a:lnTo>
                  <a:pt x="139846" y="16108"/>
                </a:lnTo>
                <a:lnTo>
                  <a:pt x="184094" y="28276"/>
                </a:lnTo>
                <a:lnTo>
                  <a:pt x="226931" y="43616"/>
                </a:lnTo>
                <a:lnTo>
                  <a:pt x="268223" y="61993"/>
                </a:lnTo>
                <a:lnTo>
                  <a:pt x="307834" y="83272"/>
                </a:lnTo>
                <a:lnTo>
                  <a:pt x="345628" y="107318"/>
                </a:lnTo>
                <a:lnTo>
                  <a:pt x="381469" y="133993"/>
                </a:lnTo>
                <a:lnTo>
                  <a:pt x="415223" y="163164"/>
                </a:lnTo>
                <a:lnTo>
                  <a:pt x="446753" y="194694"/>
                </a:lnTo>
                <a:lnTo>
                  <a:pt x="475923" y="228447"/>
                </a:lnTo>
                <a:lnTo>
                  <a:pt x="502599" y="264289"/>
                </a:lnTo>
                <a:lnTo>
                  <a:pt x="526644" y="302083"/>
                </a:lnTo>
                <a:lnTo>
                  <a:pt x="547923" y="341693"/>
                </a:lnTo>
                <a:lnTo>
                  <a:pt x="566301" y="382985"/>
                </a:lnTo>
                <a:lnTo>
                  <a:pt x="581641" y="425823"/>
                </a:lnTo>
                <a:lnTo>
                  <a:pt x="593808" y="470070"/>
                </a:lnTo>
                <a:lnTo>
                  <a:pt x="602667" y="515592"/>
                </a:lnTo>
                <a:lnTo>
                  <a:pt x="608082" y="562253"/>
                </a:lnTo>
                <a:lnTo>
                  <a:pt x="609917" y="609917"/>
                </a:lnTo>
                <a:lnTo>
                  <a:pt x="608082" y="657583"/>
                </a:lnTo>
                <a:lnTo>
                  <a:pt x="602667" y="704245"/>
                </a:lnTo>
                <a:lnTo>
                  <a:pt x="593808" y="749768"/>
                </a:lnTo>
                <a:lnTo>
                  <a:pt x="581641" y="794016"/>
                </a:lnTo>
                <a:lnTo>
                  <a:pt x="566301" y="836854"/>
                </a:lnTo>
                <a:lnTo>
                  <a:pt x="547923" y="878146"/>
                </a:lnTo>
                <a:lnTo>
                  <a:pt x="526644" y="917757"/>
                </a:lnTo>
                <a:lnTo>
                  <a:pt x="502599" y="955551"/>
                </a:lnTo>
                <a:lnTo>
                  <a:pt x="475923" y="991392"/>
                </a:lnTo>
                <a:lnTo>
                  <a:pt x="446753" y="1025145"/>
                </a:lnTo>
                <a:lnTo>
                  <a:pt x="415223" y="1056675"/>
                </a:lnTo>
                <a:lnTo>
                  <a:pt x="381469" y="1085845"/>
                </a:lnTo>
                <a:lnTo>
                  <a:pt x="345628" y="1112520"/>
                </a:lnTo>
                <a:lnTo>
                  <a:pt x="307834" y="1136564"/>
                </a:lnTo>
                <a:lnTo>
                  <a:pt x="268223" y="1157843"/>
                </a:lnTo>
                <a:lnTo>
                  <a:pt x="226931" y="1176220"/>
                </a:lnTo>
                <a:lnTo>
                  <a:pt x="184094" y="1191560"/>
                </a:lnTo>
                <a:lnTo>
                  <a:pt x="139846" y="1203726"/>
                </a:lnTo>
                <a:lnTo>
                  <a:pt x="94324" y="1212585"/>
                </a:lnTo>
                <a:lnTo>
                  <a:pt x="47663" y="1218000"/>
                </a:lnTo>
                <a:lnTo>
                  <a:pt x="0" y="121983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672791" y="3039770"/>
            <a:ext cx="610235" cy="1219835"/>
          </a:xfrm>
          <a:custGeom>
            <a:avLst/>
            <a:gdLst/>
            <a:ahLst/>
            <a:cxnLst/>
            <a:rect l="l" t="t" r="r" b="b"/>
            <a:pathLst>
              <a:path w="610235" h="1219835">
                <a:moveTo>
                  <a:pt x="609917" y="1219835"/>
                </a:moveTo>
                <a:lnTo>
                  <a:pt x="562251" y="1218000"/>
                </a:lnTo>
                <a:lnTo>
                  <a:pt x="515589" y="1212585"/>
                </a:lnTo>
                <a:lnTo>
                  <a:pt x="470066" y="1203726"/>
                </a:lnTo>
                <a:lnTo>
                  <a:pt x="425818" y="1191560"/>
                </a:lnTo>
                <a:lnTo>
                  <a:pt x="382980" y="1176220"/>
                </a:lnTo>
                <a:lnTo>
                  <a:pt x="341688" y="1157843"/>
                </a:lnTo>
                <a:lnTo>
                  <a:pt x="302077" y="1136564"/>
                </a:lnTo>
                <a:lnTo>
                  <a:pt x="264283" y="1112520"/>
                </a:lnTo>
                <a:lnTo>
                  <a:pt x="228442" y="1085845"/>
                </a:lnTo>
                <a:lnTo>
                  <a:pt x="194689" y="1056675"/>
                </a:lnTo>
                <a:lnTo>
                  <a:pt x="163159" y="1025145"/>
                </a:lnTo>
                <a:lnTo>
                  <a:pt x="133989" y="991392"/>
                </a:lnTo>
                <a:lnTo>
                  <a:pt x="107314" y="955551"/>
                </a:lnTo>
                <a:lnTo>
                  <a:pt x="83270" y="917757"/>
                </a:lnTo>
                <a:lnTo>
                  <a:pt x="61991" y="878146"/>
                </a:lnTo>
                <a:lnTo>
                  <a:pt x="43614" y="836854"/>
                </a:lnTo>
                <a:lnTo>
                  <a:pt x="28274" y="794016"/>
                </a:lnTo>
                <a:lnTo>
                  <a:pt x="16108" y="749768"/>
                </a:lnTo>
                <a:lnTo>
                  <a:pt x="7249" y="704245"/>
                </a:lnTo>
                <a:lnTo>
                  <a:pt x="1834" y="657583"/>
                </a:lnTo>
                <a:lnTo>
                  <a:pt x="0" y="609917"/>
                </a:lnTo>
                <a:lnTo>
                  <a:pt x="1834" y="562253"/>
                </a:lnTo>
                <a:lnTo>
                  <a:pt x="7249" y="515592"/>
                </a:lnTo>
                <a:lnTo>
                  <a:pt x="16108" y="470070"/>
                </a:lnTo>
                <a:lnTo>
                  <a:pt x="28274" y="425823"/>
                </a:lnTo>
                <a:lnTo>
                  <a:pt x="43614" y="382985"/>
                </a:lnTo>
                <a:lnTo>
                  <a:pt x="61991" y="341693"/>
                </a:lnTo>
                <a:lnTo>
                  <a:pt x="83270" y="302083"/>
                </a:lnTo>
                <a:lnTo>
                  <a:pt x="107314" y="264289"/>
                </a:lnTo>
                <a:lnTo>
                  <a:pt x="133989" y="228447"/>
                </a:lnTo>
                <a:lnTo>
                  <a:pt x="163159" y="194694"/>
                </a:lnTo>
                <a:lnTo>
                  <a:pt x="194689" y="163164"/>
                </a:lnTo>
                <a:lnTo>
                  <a:pt x="228442" y="133993"/>
                </a:lnTo>
                <a:lnTo>
                  <a:pt x="264283" y="107318"/>
                </a:lnTo>
                <a:lnTo>
                  <a:pt x="302077" y="83272"/>
                </a:lnTo>
                <a:lnTo>
                  <a:pt x="341688" y="61993"/>
                </a:lnTo>
                <a:lnTo>
                  <a:pt x="382980" y="43616"/>
                </a:lnTo>
                <a:lnTo>
                  <a:pt x="425818" y="28276"/>
                </a:lnTo>
                <a:lnTo>
                  <a:pt x="470066" y="16108"/>
                </a:lnTo>
                <a:lnTo>
                  <a:pt x="515589" y="7249"/>
                </a:lnTo>
                <a:lnTo>
                  <a:pt x="562251" y="1835"/>
                </a:lnTo>
                <a:lnTo>
                  <a:pt x="609917" y="0"/>
                </a:lnTo>
                <a:lnTo>
                  <a:pt x="609917" y="152476"/>
                </a:lnTo>
                <a:lnTo>
                  <a:pt x="563146" y="154837"/>
                </a:lnTo>
                <a:lnTo>
                  <a:pt x="517726" y="161769"/>
                </a:lnTo>
                <a:lnTo>
                  <a:pt x="473887" y="173041"/>
                </a:lnTo>
                <a:lnTo>
                  <a:pt x="431859" y="188423"/>
                </a:lnTo>
                <a:lnTo>
                  <a:pt x="391872" y="207686"/>
                </a:lnTo>
                <a:lnTo>
                  <a:pt x="354156" y="230599"/>
                </a:lnTo>
                <a:lnTo>
                  <a:pt x="318941" y="256932"/>
                </a:lnTo>
                <a:lnTo>
                  <a:pt x="286456" y="286456"/>
                </a:lnTo>
                <a:lnTo>
                  <a:pt x="256932" y="318941"/>
                </a:lnTo>
                <a:lnTo>
                  <a:pt x="230599" y="354156"/>
                </a:lnTo>
                <a:lnTo>
                  <a:pt x="207686" y="391872"/>
                </a:lnTo>
                <a:lnTo>
                  <a:pt x="188423" y="431859"/>
                </a:lnTo>
                <a:lnTo>
                  <a:pt x="173041" y="473887"/>
                </a:lnTo>
                <a:lnTo>
                  <a:pt x="161769" y="517726"/>
                </a:lnTo>
                <a:lnTo>
                  <a:pt x="154837" y="563146"/>
                </a:lnTo>
                <a:lnTo>
                  <a:pt x="152476" y="609917"/>
                </a:lnTo>
                <a:lnTo>
                  <a:pt x="154837" y="656688"/>
                </a:lnTo>
                <a:lnTo>
                  <a:pt x="161769" y="702108"/>
                </a:lnTo>
                <a:lnTo>
                  <a:pt x="173041" y="745947"/>
                </a:lnTo>
                <a:lnTo>
                  <a:pt x="188423" y="787975"/>
                </a:lnTo>
                <a:lnTo>
                  <a:pt x="207686" y="827962"/>
                </a:lnTo>
                <a:lnTo>
                  <a:pt x="230599" y="865678"/>
                </a:lnTo>
                <a:lnTo>
                  <a:pt x="256932" y="900893"/>
                </a:lnTo>
                <a:lnTo>
                  <a:pt x="286456" y="933378"/>
                </a:lnTo>
                <a:lnTo>
                  <a:pt x="318941" y="962902"/>
                </a:lnTo>
                <a:lnTo>
                  <a:pt x="354156" y="989235"/>
                </a:lnTo>
                <a:lnTo>
                  <a:pt x="391872" y="1012148"/>
                </a:lnTo>
                <a:lnTo>
                  <a:pt x="431859" y="1031411"/>
                </a:lnTo>
                <a:lnTo>
                  <a:pt x="473887" y="1046793"/>
                </a:lnTo>
                <a:lnTo>
                  <a:pt x="517726" y="1058065"/>
                </a:lnTo>
                <a:lnTo>
                  <a:pt x="563146" y="1064997"/>
                </a:lnTo>
                <a:lnTo>
                  <a:pt x="609917" y="1067358"/>
                </a:lnTo>
                <a:lnTo>
                  <a:pt x="609917" y="1219835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5087886" y="3007906"/>
            <a:ext cx="580390" cy="468630"/>
          </a:xfrm>
          <a:custGeom>
            <a:avLst/>
            <a:gdLst/>
            <a:ahLst/>
            <a:cxnLst/>
            <a:rect l="l" t="t" r="r" b="b"/>
            <a:pathLst>
              <a:path w="580389" h="468629">
                <a:moveTo>
                  <a:pt x="435101" y="468566"/>
                </a:moveTo>
                <a:lnTo>
                  <a:pt x="417901" y="423834"/>
                </a:lnTo>
                <a:lnTo>
                  <a:pt x="396290" y="381504"/>
                </a:lnTo>
                <a:lnTo>
                  <a:pt x="370551" y="341858"/>
                </a:lnTo>
                <a:lnTo>
                  <a:pt x="340969" y="305181"/>
                </a:lnTo>
                <a:lnTo>
                  <a:pt x="307827" y="271755"/>
                </a:lnTo>
                <a:lnTo>
                  <a:pt x="271410" y="241866"/>
                </a:lnTo>
                <a:lnTo>
                  <a:pt x="232000" y="215797"/>
                </a:lnTo>
                <a:lnTo>
                  <a:pt x="189881" y="193831"/>
                </a:lnTo>
                <a:lnTo>
                  <a:pt x="145338" y="176253"/>
                </a:lnTo>
                <a:lnTo>
                  <a:pt x="98655" y="163345"/>
                </a:lnTo>
                <a:lnTo>
                  <a:pt x="50114" y="155393"/>
                </a:lnTo>
                <a:lnTo>
                  <a:pt x="0" y="152679"/>
                </a:lnTo>
                <a:lnTo>
                  <a:pt x="63" y="0"/>
                </a:lnTo>
                <a:lnTo>
                  <a:pt x="50368" y="2044"/>
                </a:lnTo>
                <a:lnTo>
                  <a:pt x="99546" y="8072"/>
                </a:lnTo>
                <a:lnTo>
                  <a:pt x="147437" y="17924"/>
                </a:lnTo>
                <a:lnTo>
                  <a:pt x="193881" y="31439"/>
                </a:lnTo>
                <a:lnTo>
                  <a:pt x="238719" y="48457"/>
                </a:lnTo>
                <a:lnTo>
                  <a:pt x="281790" y="68819"/>
                </a:lnTo>
                <a:lnTo>
                  <a:pt x="322935" y="92365"/>
                </a:lnTo>
                <a:lnTo>
                  <a:pt x="361994" y="118935"/>
                </a:lnTo>
                <a:lnTo>
                  <a:pt x="398808" y="148369"/>
                </a:lnTo>
                <a:lnTo>
                  <a:pt x="433216" y="180507"/>
                </a:lnTo>
                <a:lnTo>
                  <a:pt x="465060" y="215189"/>
                </a:lnTo>
                <a:lnTo>
                  <a:pt x="494178" y="252256"/>
                </a:lnTo>
                <a:lnTo>
                  <a:pt x="520413" y="291547"/>
                </a:lnTo>
                <a:lnTo>
                  <a:pt x="543603" y="332903"/>
                </a:lnTo>
                <a:lnTo>
                  <a:pt x="563589" y="376164"/>
                </a:lnTo>
                <a:lnTo>
                  <a:pt x="580212" y="421170"/>
                </a:lnTo>
                <a:lnTo>
                  <a:pt x="435101" y="46856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477943" y="3008185"/>
            <a:ext cx="1219835" cy="1219835"/>
          </a:xfrm>
          <a:custGeom>
            <a:avLst/>
            <a:gdLst/>
            <a:ahLst/>
            <a:cxnLst/>
            <a:rect l="l" t="t" r="r" b="b"/>
            <a:pathLst>
              <a:path w="1219835" h="1219835">
                <a:moveTo>
                  <a:pt x="609917" y="1219835"/>
                </a:moveTo>
                <a:lnTo>
                  <a:pt x="562251" y="1217999"/>
                </a:lnTo>
                <a:lnTo>
                  <a:pt x="515589" y="1212585"/>
                </a:lnTo>
                <a:lnTo>
                  <a:pt x="470066" y="1203726"/>
                </a:lnTo>
                <a:lnTo>
                  <a:pt x="425818" y="1191558"/>
                </a:lnTo>
                <a:lnTo>
                  <a:pt x="382980" y="1176218"/>
                </a:lnTo>
                <a:lnTo>
                  <a:pt x="341688" y="1157841"/>
                </a:lnTo>
                <a:lnTo>
                  <a:pt x="302077" y="1136562"/>
                </a:lnTo>
                <a:lnTo>
                  <a:pt x="264283" y="1112516"/>
                </a:lnTo>
                <a:lnTo>
                  <a:pt x="228442" y="1085841"/>
                </a:lnTo>
                <a:lnTo>
                  <a:pt x="194689" y="1056670"/>
                </a:lnTo>
                <a:lnTo>
                  <a:pt x="163159" y="1025140"/>
                </a:lnTo>
                <a:lnTo>
                  <a:pt x="133989" y="991387"/>
                </a:lnTo>
                <a:lnTo>
                  <a:pt x="107314" y="955545"/>
                </a:lnTo>
                <a:lnTo>
                  <a:pt x="83270" y="917751"/>
                </a:lnTo>
                <a:lnTo>
                  <a:pt x="61991" y="878141"/>
                </a:lnTo>
                <a:lnTo>
                  <a:pt x="43614" y="836849"/>
                </a:lnTo>
                <a:lnTo>
                  <a:pt x="28274" y="794011"/>
                </a:lnTo>
                <a:lnTo>
                  <a:pt x="16108" y="749764"/>
                </a:lnTo>
                <a:lnTo>
                  <a:pt x="7249" y="704242"/>
                </a:lnTo>
                <a:lnTo>
                  <a:pt x="1834" y="657581"/>
                </a:lnTo>
                <a:lnTo>
                  <a:pt x="0" y="609917"/>
                </a:lnTo>
                <a:lnTo>
                  <a:pt x="1834" y="562251"/>
                </a:lnTo>
                <a:lnTo>
                  <a:pt x="7249" y="515589"/>
                </a:lnTo>
                <a:lnTo>
                  <a:pt x="16108" y="470066"/>
                </a:lnTo>
                <a:lnTo>
                  <a:pt x="28274" y="425818"/>
                </a:lnTo>
                <a:lnTo>
                  <a:pt x="43614" y="382980"/>
                </a:lnTo>
                <a:lnTo>
                  <a:pt x="61991" y="341688"/>
                </a:lnTo>
                <a:lnTo>
                  <a:pt x="83270" y="302077"/>
                </a:lnTo>
                <a:lnTo>
                  <a:pt x="107314" y="264283"/>
                </a:lnTo>
                <a:lnTo>
                  <a:pt x="133989" y="228442"/>
                </a:lnTo>
                <a:lnTo>
                  <a:pt x="163159" y="194689"/>
                </a:lnTo>
                <a:lnTo>
                  <a:pt x="194689" y="163159"/>
                </a:lnTo>
                <a:lnTo>
                  <a:pt x="228442" y="133989"/>
                </a:lnTo>
                <a:lnTo>
                  <a:pt x="264283" y="107314"/>
                </a:lnTo>
                <a:lnTo>
                  <a:pt x="302077" y="83270"/>
                </a:lnTo>
                <a:lnTo>
                  <a:pt x="341688" y="61991"/>
                </a:lnTo>
                <a:lnTo>
                  <a:pt x="382980" y="43614"/>
                </a:lnTo>
                <a:lnTo>
                  <a:pt x="425818" y="28274"/>
                </a:lnTo>
                <a:lnTo>
                  <a:pt x="470066" y="16108"/>
                </a:lnTo>
                <a:lnTo>
                  <a:pt x="515589" y="7249"/>
                </a:lnTo>
                <a:lnTo>
                  <a:pt x="562251" y="1834"/>
                </a:lnTo>
                <a:lnTo>
                  <a:pt x="609917" y="0"/>
                </a:lnTo>
                <a:lnTo>
                  <a:pt x="610006" y="152196"/>
                </a:lnTo>
                <a:lnTo>
                  <a:pt x="563235" y="154558"/>
                </a:lnTo>
                <a:lnTo>
                  <a:pt x="517815" y="161490"/>
                </a:lnTo>
                <a:lnTo>
                  <a:pt x="473976" y="172763"/>
                </a:lnTo>
                <a:lnTo>
                  <a:pt x="431948" y="188146"/>
                </a:lnTo>
                <a:lnTo>
                  <a:pt x="391961" y="207409"/>
                </a:lnTo>
                <a:lnTo>
                  <a:pt x="354245" y="230323"/>
                </a:lnTo>
                <a:lnTo>
                  <a:pt x="319029" y="256657"/>
                </a:lnTo>
                <a:lnTo>
                  <a:pt x="286545" y="286181"/>
                </a:lnTo>
                <a:lnTo>
                  <a:pt x="257021" y="318666"/>
                </a:lnTo>
                <a:lnTo>
                  <a:pt x="230688" y="353882"/>
                </a:lnTo>
                <a:lnTo>
                  <a:pt x="207775" y="391598"/>
                </a:lnTo>
                <a:lnTo>
                  <a:pt x="188512" y="431585"/>
                </a:lnTo>
                <a:lnTo>
                  <a:pt x="173130" y="473612"/>
                </a:lnTo>
                <a:lnTo>
                  <a:pt x="161858" y="517450"/>
                </a:lnTo>
                <a:lnTo>
                  <a:pt x="154926" y="562868"/>
                </a:lnTo>
                <a:lnTo>
                  <a:pt x="152565" y="609638"/>
                </a:lnTo>
                <a:lnTo>
                  <a:pt x="154926" y="656409"/>
                </a:lnTo>
                <a:lnTo>
                  <a:pt x="161858" y="701829"/>
                </a:lnTo>
                <a:lnTo>
                  <a:pt x="173130" y="745668"/>
                </a:lnTo>
                <a:lnTo>
                  <a:pt x="188512" y="787696"/>
                </a:lnTo>
                <a:lnTo>
                  <a:pt x="207775" y="827683"/>
                </a:lnTo>
                <a:lnTo>
                  <a:pt x="230688" y="865399"/>
                </a:lnTo>
                <a:lnTo>
                  <a:pt x="257021" y="900614"/>
                </a:lnTo>
                <a:lnTo>
                  <a:pt x="286545" y="933099"/>
                </a:lnTo>
                <a:lnTo>
                  <a:pt x="319029" y="962623"/>
                </a:lnTo>
                <a:lnTo>
                  <a:pt x="354245" y="988956"/>
                </a:lnTo>
                <a:lnTo>
                  <a:pt x="391961" y="1011869"/>
                </a:lnTo>
                <a:lnTo>
                  <a:pt x="431948" y="1031131"/>
                </a:lnTo>
                <a:lnTo>
                  <a:pt x="473976" y="1046514"/>
                </a:lnTo>
                <a:lnTo>
                  <a:pt x="517815" y="1057785"/>
                </a:lnTo>
                <a:lnTo>
                  <a:pt x="563235" y="1064717"/>
                </a:lnTo>
                <a:lnTo>
                  <a:pt x="610006" y="1067079"/>
                </a:lnTo>
                <a:lnTo>
                  <a:pt x="1013096" y="1067079"/>
                </a:lnTo>
                <a:lnTo>
                  <a:pt x="991387" y="1085841"/>
                </a:lnTo>
                <a:lnTo>
                  <a:pt x="955545" y="1112516"/>
                </a:lnTo>
                <a:lnTo>
                  <a:pt x="917751" y="1136562"/>
                </a:lnTo>
                <a:lnTo>
                  <a:pt x="878141" y="1157841"/>
                </a:lnTo>
                <a:lnTo>
                  <a:pt x="836849" y="1176218"/>
                </a:lnTo>
                <a:lnTo>
                  <a:pt x="794011" y="1191558"/>
                </a:lnTo>
                <a:lnTo>
                  <a:pt x="749764" y="1203726"/>
                </a:lnTo>
                <a:lnTo>
                  <a:pt x="704242" y="1212585"/>
                </a:lnTo>
                <a:lnTo>
                  <a:pt x="657581" y="1217999"/>
                </a:lnTo>
                <a:lnTo>
                  <a:pt x="609917" y="1219835"/>
                </a:lnTo>
                <a:close/>
              </a:path>
              <a:path w="1219835" h="1219835">
                <a:moveTo>
                  <a:pt x="1013096" y="1067079"/>
                </a:moveTo>
                <a:lnTo>
                  <a:pt x="610006" y="1067079"/>
                </a:lnTo>
                <a:lnTo>
                  <a:pt x="656775" y="1064717"/>
                </a:lnTo>
                <a:lnTo>
                  <a:pt x="702193" y="1057785"/>
                </a:lnTo>
                <a:lnTo>
                  <a:pt x="746030" y="1046514"/>
                </a:lnTo>
                <a:lnTo>
                  <a:pt x="788057" y="1031131"/>
                </a:lnTo>
                <a:lnTo>
                  <a:pt x="828042" y="1011869"/>
                </a:lnTo>
                <a:lnTo>
                  <a:pt x="865758" y="988956"/>
                </a:lnTo>
                <a:lnTo>
                  <a:pt x="900972" y="962623"/>
                </a:lnTo>
                <a:lnTo>
                  <a:pt x="933456" y="933099"/>
                </a:lnTo>
                <a:lnTo>
                  <a:pt x="962979" y="900614"/>
                </a:lnTo>
                <a:lnTo>
                  <a:pt x="989312" y="865399"/>
                </a:lnTo>
                <a:lnTo>
                  <a:pt x="1012225" y="827683"/>
                </a:lnTo>
                <a:lnTo>
                  <a:pt x="1031487" y="787696"/>
                </a:lnTo>
                <a:lnTo>
                  <a:pt x="1046869" y="745668"/>
                </a:lnTo>
                <a:lnTo>
                  <a:pt x="1058141" y="701829"/>
                </a:lnTo>
                <a:lnTo>
                  <a:pt x="1065073" y="656409"/>
                </a:lnTo>
                <a:lnTo>
                  <a:pt x="1067435" y="609638"/>
                </a:lnTo>
                <a:lnTo>
                  <a:pt x="1065986" y="572947"/>
                </a:lnTo>
                <a:lnTo>
                  <a:pt x="1061710" y="537051"/>
                </a:lnTo>
                <a:lnTo>
                  <a:pt x="1054715" y="502060"/>
                </a:lnTo>
                <a:lnTo>
                  <a:pt x="1045108" y="468083"/>
                </a:lnTo>
                <a:lnTo>
                  <a:pt x="1190066" y="421170"/>
                </a:lnTo>
                <a:lnTo>
                  <a:pt x="1202877" y="466515"/>
                </a:lnTo>
                <a:lnTo>
                  <a:pt x="1212203" y="513176"/>
                </a:lnTo>
                <a:lnTo>
                  <a:pt x="1217903" y="561021"/>
                </a:lnTo>
                <a:lnTo>
                  <a:pt x="1219835" y="609917"/>
                </a:lnTo>
                <a:lnTo>
                  <a:pt x="1217999" y="657581"/>
                </a:lnTo>
                <a:lnTo>
                  <a:pt x="1212585" y="704242"/>
                </a:lnTo>
                <a:lnTo>
                  <a:pt x="1203726" y="749764"/>
                </a:lnTo>
                <a:lnTo>
                  <a:pt x="1191558" y="794011"/>
                </a:lnTo>
                <a:lnTo>
                  <a:pt x="1176218" y="836849"/>
                </a:lnTo>
                <a:lnTo>
                  <a:pt x="1157841" y="878141"/>
                </a:lnTo>
                <a:lnTo>
                  <a:pt x="1136562" y="917751"/>
                </a:lnTo>
                <a:lnTo>
                  <a:pt x="1112516" y="955545"/>
                </a:lnTo>
                <a:lnTo>
                  <a:pt x="1085841" y="991387"/>
                </a:lnTo>
                <a:lnTo>
                  <a:pt x="1056670" y="1025140"/>
                </a:lnTo>
                <a:lnTo>
                  <a:pt x="1025140" y="1056670"/>
                </a:lnTo>
                <a:lnTo>
                  <a:pt x="1013096" y="1067079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956793" y="2990227"/>
            <a:ext cx="30479" cy="1829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62115" y="3005467"/>
            <a:ext cx="1219835" cy="1219835"/>
          </a:xfrm>
          <a:custGeom>
            <a:avLst/>
            <a:gdLst/>
            <a:ahLst/>
            <a:cxnLst/>
            <a:rect l="l" t="t" r="r" b="b"/>
            <a:pathLst>
              <a:path w="1219834" h="1219835">
                <a:moveTo>
                  <a:pt x="609917" y="1219835"/>
                </a:moveTo>
                <a:lnTo>
                  <a:pt x="562253" y="1218000"/>
                </a:lnTo>
                <a:lnTo>
                  <a:pt x="515592" y="1212585"/>
                </a:lnTo>
                <a:lnTo>
                  <a:pt x="470070" y="1203726"/>
                </a:lnTo>
                <a:lnTo>
                  <a:pt x="425823" y="1191560"/>
                </a:lnTo>
                <a:lnTo>
                  <a:pt x="382985" y="1176220"/>
                </a:lnTo>
                <a:lnTo>
                  <a:pt x="341693" y="1157843"/>
                </a:lnTo>
                <a:lnTo>
                  <a:pt x="302083" y="1136564"/>
                </a:lnTo>
                <a:lnTo>
                  <a:pt x="264289" y="1112520"/>
                </a:lnTo>
                <a:lnTo>
                  <a:pt x="228447" y="1085845"/>
                </a:lnTo>
                <a:lnTo>
                  <a:pt x="194694" y="1056675"/>
                </a:lnTo>
                <a:lnTo>
                  <a:pt x="163164" y="1025145"/>
                </a:lnTo>
                <a:lnTo>
                  <a:pt x="133993" y="991392"/>
                </a:lnTo>
                <a:lnTo>
                  <a:pt x="107318" y="955551"/>
                </a:lnTo>
                <a:lnTo>
                  <a:pt x="83272" y="917757"/>
                </a:lnTo>
                <a:lnTo>
                  <a:pt x="61993" y="878146"/>
                </a:lnTo>
                <a:lnTo>
                  <a:pt x="43616" y="836854"/>
                </a:lnTo>
                <a:lnTo>
                  <a:pt x="28276" y="794016"/>
                </a:lnTo>
                <a:lnTo>
                  <a:pt x="16108" y="749768"/>
                </a:lnTo>
                <a:lnTo>
                  <a:pt x="7249" y="704245"/>
                </a:lnTo>
                <a:lnTo>
                  <a:pt x="1835" y="657583"/>
                </a:lnTo>
                <a:lnTo>
                  <a:pt x="0" y="609917"/>
                </a:lnTo>
                <a:lnTo>
                  <a:pt x="1835" y="562253"/>
                </a:lnTo>
                <a:lnTo>
                  <a:pt x="7249" y="515592"/>
                </a:lnTo>
                <a:lnTo>
                  <a:pt x="16108" y="470070"/>
                </a:lnTo>
                <a:lnTo>
                  <a:pt x="28276" y="425823"/>
                </a:lnTo>
                <a:lnTo>
                  <a:pt x="43616" y="382985"/>
                </a:lnTo>
                <a:lnTo>
                  <a:pt x="61993" y="341693"/>
                </a:lnTo>
                <a:lnTo>
                  <a:pt x="83272" y="302083"/>
                </a:lnTo>
                <a:lnTo>
                  <a:pt x="107318" y="264289"/>
                </a:lnTo>
                <a:lnTo>
                  <a:pt x="133993" y="228447"/>
                </a:lnTo>
                <a:lnTo>
                  <a:pt x="163164" y="194694"/>
                </a:lnTo>
                <a:lnTo>
                  <a:pt x="194694" y="163164"/>
                </a:lnTo>
                <a:lnTo>
                  <a:pt x="228447" y="133993"/>
                </a:lnTo>
                <a:lnTo>
                  <a:pt x="264289" y="107318"/>
                </a:lnTo>
                <a:lnTo>
                  <a:pt x="302083" y="83272"/>
                </a:lnTo>
                <a:lnTo>
                  <a:pt x="341693" y="61993"/>
                </a:lnTo>
                <a:lnTo>
                  <a:pt x="382985" y="43616"/>
                </a:lnTo>
                <a:lnTo>
                  <a:pt x="425823" y="28276"/>
                </a:lnTo>
                <a:lnTo>
                  <a:pt x="470070" y="16108"/>
                </a:lnTo>
                <a:lnTo>
                  <a:pt x="515592" y="7249"/>
                </a:lnTo>
                <a:lnTo>
                  <a:pt x="562253" y="1835"/>
                </a:lnTo>
                <a:lnTo>
                  <a:pt x="609917" y="0"/>
                </a:lnTo>
                <a:lnTo>
                  <a:pt x="609917" y="152476"/>
                </a:lnTo>
                <a:lnTo>
                  <a:pt x="563148" y="154840"/>
                </a:lnTo>
                <a:lnTo>
                  <a:pt x="517730" y="161773"/>
                </a:lnTo>
                <a:lnTo>
                  <a:pt x="473893" y="173047"/>
                </a:lnTo>
                <a:lnTo>
                  <a:pt x="431866" y="188430"/>
                </a:lnTo>
                <a:lnTo>
                  <a:pt x="391880" y="207694"/>
                </a:lnTo>
                <a:lnTo>
                  <a:pt x="354165" y="230608"/>
                </a:lnTo>
                <a:lnTo>
                  <a:pt x="318951" y="256941"/>
                </a:lnTo>
                <a:lnTo>
                  <a:pt x="286467" y="286465"/>
                </a:lnTo>
                <a:lnTo>
                  <a:pt x="256944" y="318950"/>
                </a:lnTo>
                <a:lnTo>
                  <a:pt x="230611" y="354165"/>
                </a:lnTo>
                <a:lnTo>
                  <a:pt x="207698" y="391880"/>
                </a:lnTo>
                <a:lnTo>
                  <a:pt x="188436" y="431866"/>
                </a:lnTo>
                <a:lnTo>
                  <a:pt x="173054" y="473893"/>
                </a:lnTo>
                <a:lnTo>
                  <a:pt x="161782" y="517730"/>
                </a:lnTo>
                <a:lnTo>
                  <a:pt x="154850" y="563148"/>
                </a:lnTo>
                <a:lnTo>
                  <a:pt x="152488" y="609917"/>
                </a:lnTo>
                <a:lnTo>
                  <a:pt x="154850" y="656688"/>
                </a:lnTo>
                <a:lnTo>
                  <a:pt x="161782" y="702108"/>
                </a:lnTo>
                <a:lnTo>
                  <a:pt x="173054" y="745947"/>
                </a:lnTo>
                <a:lnTo>
                  <a:pt x="188436" y="787975"/>
                </a:lnTo>
                <a:lnTo>
                  <a:pt x="207698" y="827962"/>
                </a:lnTo>
                <a:lnTo>
                  <a:pt x="230611" y="865678"/>
                </a:lnTo>
                <a:lnTo>
                  <a:pt x="256944" y="900893"/>
                </a:lnTo>
                <a:lnTo>
                  <a:pt x="286467" y="933378"/>
                </a:lnTo>
                <a:lnTo>
                  <a:pt x="318951" y="962902"/>
                </a:lnTo>
                <a:lnTo>
                  <a:pt x="354165" y="989235"/>
                </a:lnTo>
                <a:lnTo>
                  <a:pt x="391880" y="1012148"/>
                </a:lnTo>
                <a:lnTo>
                  <a:pt x="431866" y="1031411"/>
                </a:lnTo>
                <a:lnTo>
                  <a:pt x="473893" y="1046793"/>
                </a:lnTo>
                <a:lnTo>
                  <a:pt x="517730" y="1058065"/>
                </a:lnTo>
                <a:lnTo>
                  <a:pt x="563148" y="1064997"/>
                </a:lnTo>
                <a:lnTo>
                  <a:pt x="609917" y="1067358"/>
                </a:lnTo>
                <a:lnTo>
                  <a:pt x="1012783" y="1067358"/>
                </a:lnTo>
                <a:lnTo>
                  <a:pt x="991392" y="1085845"/>
                </a:lnTo>
                <a:lnTo>
                  <a:pt x="955551" y="1112520"/>
                </a:lnTo>
                <a:lnTo>
                  <a:pt x="917757" y="1136564"/>
                </a:lnTo>
                <a:lnTo>
                  <a:pt x="878146" y="1157843"/>
                </a:lnTo>
                <a:lnTo>
                  <a:pt x="836854" y="1176220"/>
                </a:lnTo>
                <a:lnTo>
                  <a:pt x="794016" y="1191560"/>
                </a:lnTo>
                <a:lnTo>
                  <a:pt x="749768" y="1203726"/>
                </a:lnTo>
                <a:lnTo>
                  <a:pt x="704245" y="1212585"/>
                </a:lnTo>
                <a:lnTo>
                  <a:pt x="657583" y="1218000"/>
                </a:lnTo>
                <a:lnTo>
                  <a:pt x="609917" y="1219835"/>
                </a:lnTo>
                <a:close/>
              </a:path>
              <a:path w="1219834" h="1219835">
                <a:moveTo>
                  <a:pt x="1012783" y="1067358"/>
                </a:moveTo>
                <a:lnTo>
                  <a:pt x="609917" y="1067358"/>
                </a:lnTo>
                <a:lnTo>
                  <a:pt x="656688" y="1064997"/>
                </a:lnTo>
                <a:lnTo>
                  <a:pt x="702108" y="1058065"/>
                </a:lnTo>
                <a:lnTo>
                  <a:pt x="745947" y="1046793"/>
                </a:lnTo>
                <a:lnTo>
                  <a:pt x="787975" y="1031411"/>
                </a:lnTo>
                <a:lnTo>
                  <a:pt x="827962" y="1012148"/>
                </a:lnTo>
                <a:lnTo>
                  <a:pt x="865678" y="989235"/>
                </a:lnTo>
                <a:lnTo>
                  <a:pt x="900893" y="962902"/>
                </a:lnTo>
                <a:lnTo>
                  <a:pt x="933378" y="933378"/>
                </a:lnTo>
                <a:lnTo>
                  <a:pt x="962902" y="900893"/>
                </a:lnTo>
                <a:lnTo>
                  <a:pt x="989235" y="865678"/>
                </a:lnTo>
                <a:lnTo>
                  <a:pt x="1012148" y="827962"/>
                </a:lnTo>
                <a:lnTo>
                  <a:pt x="1031411" y="787975"/>
                </a:lnTo>
                <a:lnTo>
                  <a:pt x="1046793" y="745947"/>
                </a:lnTo>
                <a:lnTo>
                  <a:pt x="1058065" y="702108"/>
                </a:lnTo>
                <a:lnTo>
                  <a:pt x="1064997" y="656688"/>
                </a:lnTo>
                <a:lnTo>
                  <a:pt x="1067358" y="609917"/>
                </a:lnTo>
                <a:lnTo>
                  <a:pt x="1064997" y="563148"/>
                </a:lnTo>
                <a:lnTo>
                  <a:pt x="1058065" y="517729"/>
                </a:lnTo>
                <a:lnTo>
                  <a:pt x="1046793" y="473891"/>
                </a:lnTo>
                <a:lnTo>
                  <a:pt x="1031411" y="431864"/>
                </a:lnTo>
                <a:lnTo>
                  <a:pt x="1012148" y="391878"/>
                </a:lnTo>
                <a:lnTo>
                  <a:pt x="989235" y="354161"/>
                </a:lnTo>
                <a:lnTo>
                  <a:pt x="962902" y="318946"/>
                </a:lnTo>
                <a:lnTo>
                  <a:pt x="933378" y="286461"/>
                </a:lnTo>
                <a:lnTo>
                  <a:pt x="900893" y="256936"/>
                </a:lnTo>
                <a:lnTo>
                  <a:pt x="865678" y="230602"/>
                </a:lnTo>
                <a:lnTo>
                  <a:pt x="827962" y="207688"/>
                </a:lnTo>
                <a:lnTo>
                  <a:pt x="787975" y="188425"/>
                </a:lnTo>
                <a:lnTo>
                  <a:pt x="745947" y="173042"/>
                </a:lnTo>
                <a:lnTo>
                  <a:pt x="702108" y="161770"/>
                </a:lnTo>
                <a:lnTo>
                  <a:pt x="656688" y="154838"/>
                </a:lnTo>
                <a:lnTo>
                  <a:pt x="609917" y="152476"/>
                </a:lnTo>
                <a:lnTo>
                  <a:pt x="609917" y="0"/>
                </a:lnTo>
                <a:lnTo>
                  <a:pt x="657583" y="1835"/>
                </a:lnTo>
                <a:lnTo>
                  <a:pt x="704245" y="7249"/>
                </a:lnTo>
                <a:lnTo>
                  <a:pt x="749768" y="16108"/>
                </a:lnTo>
                <a:lnTo>
                  <a:pt x="794016" y="28276"/>
                </a:lnTo>
                <a:lnTo>
                  <a:pt x="836854" y="43616"/>
                </a:lnTo>
                <a:lnTo>
                  <a:pt x="878146" y="61993"/>
                </a:lnTo>
                <a:lnTo>
                  <a:pt x="917757" y="83272"/>
                </a:lnTo>
                <a:lnTo>
                  <a:pt x="955551" y="107318"/>
                </a:lnTo>
                <a:lnTo>
                  <a:pt x="991392" y="133993"/>
                </a:lnTo>
                <a:lnTo>
                  <a:pt x="1025145" y="163164"/>
                </a:lnTo>
                <a:lnTo>
                  <a:pt x="1056675" y="194694"/>
                </a:lnTo>
                <a:lnTo>
                  <a:pt x="1085845" y="228447"/>
                </a:lnTo>
                <a:lnTo>
                  <a:pt x="1112520" y="264289"/>
                </a:lnTo>
                <a:lnTo>
                  <a:pt x="1136564" y="302083"/>
                </a:lnTo>
                <a:lnTo>
                  <a:pt x="1157843" y="341693"/>
                </a:lnTo>
                <a:lnTo>
                  <a:pt x="1176220" y="382985"/>
                </a:lnTo>
                <a:lnTo>
                  <a:pt x="1191560" y="425823"/>
                </a:lnTo>
                <a:lnTo>
                  <a:pt x="1203726" y="470070"/>
                </a:lnTo>
                <a:lnTo>
                  <a:pt x="1212585" y="515592"/>
                </a:lnTo>
                <a:lnTo>
                  <a:pt x="1218000" y="562253"/>
                </a:lnTo>
                <a:lnTo>
                  <a:pt x="1219835" y="609917"/>
                </a:lnTo>
                <a:lnTo>
                  <a:pt x="1218000" y="657583"/>
                </a:lnTo>
                <a:lnTo>
                  <a:pt x="1212585" y="704245"/>
                </a:lnTo>
                <a:lnTo>
                  <a:pt x="1203726" y="749768"/>
                </a:lnTo>
                <a:lnTo>
                  <a:pt x="1191560" y="794016"/>
                </a:lnTo>
                <a:lnTo>
                  <a:pt x="1176220" y="836854"/>
                </a:lnTo>
                <a:lnTo>
                  <a:pt x="1157843" y="878146"/>
                </a:lnTo>
                <a:lnTo>
                  <a:pt x="1136564" y="917757"/>
                </a:lnTo>
                <a:lnTo>
                  <a:pt x="1112520" y="955551"/>
                </a:lnTo>
                <a:lnTo>
                  <a:pt x="1085845" y="991392"/>
                </a:lnTo>
                <a:lnTo>
                  <a:pt x="1056675" y="1025145"/>
                </a:lnTo>
                <a:lnTo>
                  <a:pt x="1025145" y="1056675"/>
                </a:lnTo>
                <a:lnTo>
                  <a:pt x="1012783" y="1067358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8982849" y="2971393"/>
            <a:ext cx="610235" cy="1219835"/>
          </a:xfrm>
          <a:custGeom>
            <a:avLst/>
            <a:gdLst/>
            <a:ahLst/>
            <a:cxnLst/>
            <a:rect l="l" t="t" r="r" b="b"/>
            <a:pathLst>
              <a:path w="610234" h="1219835">
                <a:moveTo>
                  <a:pt x="0" y="1219835"/>
                </a:moveTo>
                <a:lnTo>
                  <a:pt x="0" y="1067358"/>
                </a:lnTo>
                <a:lnTo>
                  <a:pt x="46771" y="1064996"/>
                </a:lnTo>
                <a:lnTo>
                  <a:pt x="92191" y="1058064"/>
                </a:lnTo>
                <a:lnTo>
                  <a:pt x="136030" y="1046792"/>
                </a:lnTo>
                <a:lnTo>
                  <a:pt x="178058" y="1031409"/>
                </a:lnTo>
                <a:lnTo>
                  <a:pt x="218045" y="1012146"/>
                </a:lnTo>
                <a:lnTo>
                  <a:pt x="255761" y="989232"/>
                </a:lnTo>
                <a:lnTo>
                  <a:pt x="290976" y="962898"/>
                </a:lnTo>
                <a:lnTo>
                  <a:pt x="323461" y="933373"/>
                </a:lnTo>
                <a:lnTo>
                  <a:pt x="352984" y="900888"/>
                </a:lnTo>
                <a:lnTo>
                  <a:pt x="379318" y="865673"/>
                </a:lnTo>
                <a:lnTo>
                  <a:pt x="402231" y="827956"/>
                </a:lnTo>
                <a:lnTo>
                  <a:pt x="421493" y="787970"/>
                </a:lnTo>
                <a:lnTo>
                  <a:pt x="436875" y="745943"/>
                </a:lnTo>
                <a:lnTo>
                  <a:pt x="448147" y="702105"/>
                </a:lnTo>
                <a:lnTo>
                  <a:pt x="455079" y="656686"/>
                </a:lnTo>
                <a:lnTo>
                  <a:pt x="457441" y="609917"/>
                </a:lnTo>
                <a:lnTo>
                  <a:pt x="455079" y="563146"/>
                </a:lnTo>
                <a:lnTo>
                  <a:pt x="448147" y="517726"/>
                </a:lnTo>
                <a:lnTo>
                  <a:pt x="436875" y="473887"/>
                </a:lnTo>
                <a:lnTo>
                  <a:pt x="421493" y="431859"/>
                </a:lnTo>
                <a:lnTo>
                  <a:pt x="402231" y="391872"/>
                </a:lnTo>
                <a:lnTo>
                  <a:pt x="379318" y="354156"/>
                </a:lnTo>
                <a:lnTo>
                  <a:pt x="352984" y="318941"/>
                </a:lnTo>
                <a:lnTo>
                  <a:pt x="323461" y="286456"/>
                </a:lnTo>
                <a:lnTo>
                  <a:pt x="290976" y="256932"/>
                </a:lnTo>
                <a:lnTo>
                  <a:pt x="255761" y="230599"/>
                </a:lnTo>
                <a:lnTo>
                  <a:pt x="218045" y="207686"/>
                </a:lnTo>
                <a:lnTo>
                  <a:pt x="178058" y="188423"/>
                </a:lnTo>
                <a:lnTo>
                  <a:pt x="136030" y="173041"/>
                </a:lnTo>
                <a:lnTo>
                  <a:pt x="92191" y="161769"/>
                </a:lnTo>
                <a:lnTo>
                  <a:pt x="46771" y="154837"/>
                </a:lnTo>
                <a:lnTo>
                  <a:pt x="0" y="152476"/>
                </a:lnTo>
                <a:lnTo>
                  <a:pt x="0" y="0"/>
                </a:lnTo>
                <a:lnTo>
                  <a:pt x="47665" y="1834"/>
                </a:lnTo>
                <a:lnTo>
                  <a:pt x="94327" y="7249"/>
                </a:lnTo>
                <a:lnTo>
                  <a:pt x="139850" y="16108"/>
                </a:lnTo>
                <a:lnTo>
                  <a:pt x="184098" y="28274"/>
                </a:lnTo>
                <a:lnTo>
                  <a:pt x="226936" y="43614"/>
                </a:lnTo>
                <a:lnTo>
                  <a:pt x="268229" y="61991"/>
                </a:lnTo>
                <a:lnTo>
                  <a:pt x="307840" y="83270"/>
                </a:lnTo>
                <a:lnTo>
                  <a:pt x="345633" y="107314"/>
                </a:lnTo>
                <a:lnTo>
                  <a:pt x="381475" y="133989"/>
                </a:lnTo>
                <a:lnTo>
                  <a:pt x="415228" y="163159"/>
                </a:lnTo>
                <a:lnTo>
                  <a:pt x="446757" y="194689"/>
                </a:lnTo>
                <a:lnTo>
                  <a:pt x="475927" y="228442"/>
                </a:lnTo>
                <a:lnTo>
                  <a:pt x="502602" y="264283"/>
                </a:lnTo>
                <a:lnTo>
                  <a:pt x="526647" y="302077"/>
                </a:lnTo>
                <a:lnTo>
                  <a:pt x="547925" y="341688"/>
                </a:lnTo>
                <a:lnTo>
                  <a:pt x="566302" y="382980"/>
                </a:lnTo>
                <a:lnTo>
                  <a:pt x="581642" y="425818"/>
                </a:lnTo>
                <a:lnTo>
                  <a:pt x="593809" y="470066"/>
                </a:lnTo>
                <a:lnTo>
                  <a:pt x="602667" y="515589"/>
                </a:lnTo>
                <a:lnTo>
                  <a:pt x="608082" y="562251"/>
                </a:lnTo>
                <a:lnTo>
                  <a:pt x="609917" y="609917"/>
                </a:lnTo>
                <a:lnTo>
                  <a:pt x="608082" y="657581"/>
                </a:lnTo>
                <a:lnTo>
                  <a:pt x="602667" y="704242"/>
                </a:lnTo>
                <a:lnTo>
                  <a:pt x="593809" y="749764"/>
                </a:lnTo>
                <a:lnTo>
                  <a:pt x="581642" y="794011"/>
                </a:lnTo>
                <a:lnTo>
                  <a:pt x="566302" y="836849"/>
                </a:lnTo>
                <a:lnTo>
                  <a:pt x="547925" y="878141"/>
                </a:lnTo>
                <a:lnTo>
                  <a:pt x="526647" y="917751"/>
                </a:lnTo>
                <a:lnTo>
                  <a:pt x="502602" y="955545"/>
                </a:lnTo>
                <a:lnTo>
                  <a:pt x="475927" y="991387"/>
                </a:lnTo>
                <a:lnTo>
                  <a:pt x="446757" y="1025140"/>
                </a:lnTo>
                <a:lnTo>
                  <a:pt x="415228" y="1056670"/>
                </a:lnTo>
                <a:lnTo>
                  <a:pt x="381475" y="1085841"/>
                </a:lnTo>
                <a:lnTo>
                  <a:pt x="345633" y="1112516"/>
                </a:lnTo>
                <a:lnTo>
                  <a:pt x="307840" y="1136562"/>
                </a:lnTo>
                <a:lnTo>
                  <a:pt x="268229" y="1157841"/>
                </a:lnTo>
                <a:lnTo>
                  <a:pt x="226936" y="1176218"/>
                </a:lnTo>
                <a:lnTo>
                  <a:pt x="184098" y="1191558"/>
                </a:lnTo>
                <a:lnTo>
                  <a:pt x="139850" y="1203726"/>
                </a:lnTo>
                <a:lnTo>
                  <a:pt x="94327" y="1212585"/>
                </a:lnTo>
                <a:lnTo>
                  <a:pt x="47665" y="1217999"/>
                </a:lnTo>
                <a:lnTo>
                  <a:pt x="0" y="121983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8372932" y="2971393"/>
            <a:ext cx="610235" cy="1219835"/>
          </a:xfrm>
          <a:custGeom>
            <a:avLst/>
            <a:gdLst/>
            <a:ahLst/>
            <a:cxnLst/>
            <a:rect l="l" t="t" r="r" b="b"/>
            <a:pathLst>
              <a:path w="610234" h="1219835">
                <a:moveTo>
                  <a:pt x="609917" y="1219835"/>
                </a:moveTo>
                <a:lnTo>
                  <a:pt x="562253" y="1217999"/>
                </a:lnTo>
                <a:lnTo>
                  <a:pt x="515592" y="1212585"/>
                </a:lnTo>
                <a:lnTo>
                  <a:pt x="470070" y="1203726"/>
                </a:lnTo>
                <a:lnTo>
                  <a:pt x="425823" y="1191558"/>
                </a:lnTo>
                <a:lnTo>
                  <a:pt x="382985" y="1176218"/>
                </a:lnTo>
                <a:lnTo>
                  <a:pt x="341693" y="1157841"/>
                </a:lnTo>
                <a:lnTo>
                  <a:pt x="302083" y="1136562"/>
                </a:lnTo>
                <a:lnTo>
                  <a:pt x="264289" y="1112516"/>
                </a:lnTo>
                <a:lnTo>
                  <a:pt x="228447" y="1085841"/>
                </a:lnTo>
                <a:lnTo>
                  <a:pt x="194694" y="1056670"/>
                </a:lnTo>
                <a:lnTo>
                  <a:pt x="163164" y="1025140"/>
                </a:lnTo>
                <a:lnTo>
                  <a:pt x="133993" y="991387"/>
                </a:lnTo>
                <a:lnTo>
                  <a:pt x="107318" y="955545"/>
                </a:lnTo>
                <a:lnTo>
                  <a:pt x="83272" y="917751"/>
                </a:lnTo>
                <a:lnTo>
                  <a:pt x="61993" y="878141"/>
                </a:lnTo>
                <a:lnTo>
                  <a:pt x="43616" y="836849"/>
                </a:lnTo>
                <a:lnTo>
                  <a:pt x="28276" y="794011"/>
                </a:lnTo>
                <a:lnTo>
                  <a:pt x="16108" y="749764"/>
                </a:lnTo>
                <a:lnTo>
                  <a:pt x="7249" y="704242"/>
                </a:lnTo>
                <a:lnTo>
                  <a:pt x="1835" y="657581"/>
                </a:lnTo>
                <a:lnTo>
                  <a:pt x="0" y="609917"/>
                </a:lnTo>
                <a:lnTo>
                  <a:pt x="1835" y="562251"/>
                </a:lnTo>
                <a:lnTo>
                  <a:pt x="7249" y="515589"/>
                </a:lnTo>
                <a:lnTo>
                  <a:pt x="16108" y="470066"/>
                </a:lnTo>
                <a:lnTo>
                  <a:pt x="28276" y="425818"/>
                </a:lnTo>
                <a:lnTo>
                  <a:pt x="43616" y="382980"/>
                </a:lnTo>
                <a:lnTo>
                  <a:pt x="61993" y="341688"/>
                </a:lnTo>
                <a:lnTo>
                  <a:pt x="83272" y="302077"/>
                </a:lnTo>
                <a:lnTo>
                  <a:pt x="107318" y="264283"/>
                </a:lnTo>
                <a:lnTo>
                  <a:pt x="133993" y="228442"/>
                </a:lnTo>
                <a:lnTo>
                  <a:pt x="163164" y="194689"/>
                </a:lnTo>
                <a:lnTo>
                  <a:pt x="194694" y="163159"/>
                </a:lnTo>
                <a:lnTo>
                  <a:pt x="228447" y="133989"/>
                </a:lnTo>
                <a:lnTo>
                  <a:pt x="264289" y="107314"/>
                </a:lnTo>
                <a:lnTo>
                  <a:pt x="302083" y="83270"/>
                </a:lnTo>
                <a:lnTo>
                  <a:pt x="341693" y="61991"/>
                </a:lnTo>
                <a:lnTo>
                  <a:pt x="382985" y="43614"/>
                </a:lnTo>
                <a:lnTo>
                  <a:pt x="425823" y="28274"/>
                </a:lnTo>
                <a:lnTo>
                  <a:pt x="470070" y="16108"/>
                </a:lnTo>
                <a:lnTo>
                  <a:pt x="515592" y="7249"/>
                </a:lnTo>
                <a:lnTo>
                  <a:pt x="562253" y="1834"/>
                </a:lnTo>
                <a:lnTo>
                  <a:pt x="609917" y="0"/>
                </a:lnTo>
                <a:lnTo>
                  <a:pt x="609917" y="152476"/>
                </a:lnTo>
                <a:lnTo>
                  <a:pt x="563148" y="154837"/>
                </a:lnTo>
                <a:lnTo>
                  <a:pt x="517730" y="161769"/>
                </a:lnTo>
                <a:lnTo>
                  <a:pt x="473893" y="173041"/>
                </a:lnTo>
                <a:lnTo>
                  <a:pt x="431866" y="188423"/>
                </a:lnTo>
                <a:lnTo>
                  <a:pt x="391880" y="207686"/>
                </a:lnTo>
                <a:lnTo>
                  <a:pt x="354165" y="230599"/>
                </a:lnTo>
                <a:lnTo>
                  <a:pt x="318951" y="256932"/>
                </a:lnTo>
                <a:lnTo>
                  <a:pt x="286467" y="286456"/>
                </a:lnTo>
                <a:lnTo>
                  <a:pt x="256944" y="318941"/>
                </a:lnTo>
                <a:lnTo>
                  <a:pt x="230611" y="354156"/>
                </a:lnTo>
                <a:lnTo>
                  <a:pt x="207698" y="391872"/>
                </a:lnTo>
                <a:lnTo>
                  <a:pt x="188436" y="431859"/>
                </a:lnTo>
                <a:lnTo>
                  <a:pt x="173054" y="473887"/>
                </a:lnTo>
                <a:lnTo>
                  <a:pt x="161782" y="517726"/>
                </a:lnTo>
                <a:lnTo>
                  <a:pt x="154850" y="563146"/>
                </a:lnTo>
                <a:lnTo>
                  <a:pt x="152488" y="609917"/>
                </a:lnTo>
                <a:lnTo>
                  <a:pt x="154850" y="656686"/>
                </a:lnTo>
                <a:lnTo>
                  <a:pt x="161782" y="702105"/>
                </a:lnTo>
                <a:lnTo>
                  <a:pt x="173054" y="745943"/>
                </a:lnTo>
                <a:lnTo>
                  <a:pt x="188436" y="787970"/>
                </a:lnTo>
                <a:lnTo>
                  <a:pt x="207698" y="827956"/>
                </a:lnTo>
                <a:lnTo>
                  <a:pt x="230611" y="865673"/>
                </a:lnTo>
                <a:lnTo>
                  <a:pt x="256944" y="900888"/>
                </a:lnTo>
                <a:lnTo>
                  <a:pt x="286467" y="933373"/>
                </a:lnTo>
                <a:lnTo>
                  <a:pt x="318951" y="962898"/>
                </a:lnTo>
                <a:lnTo>
                  <a:pt x="354165" y="989232"/>
                </a:lnTo>
                <a:lnTo>
                  <a:pt x="391880" y="1012146"/>
                </a:lnTo>
                <a:lnTo>
                  <a:pt x="431866" y="1031409"/>
                </a:lnTo>
                <a:lnTo>
                  <a:pt x="473893" y="1046792"/>
                </a:lnTo>
                <a:lnTo>
                  <a:pt x="517730" y="1058064"/>
                </a:lnTo>
                <a:lnTo>
                  <a:pt x="563148" y="1064996"/>
                </a:lnTo>
                <a:lnTo>
                  <a:pt x="609917" y="1067358"/>
                </a:lnTo>
                <a:lnTo>
                  <a:pt x="609917" y="1219835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0767948" y="2955124"/>
            <a:ext cx="580390" cy="468630"/>
          </a:xfrm>
          <a:custGeom>
            <a:avLst/>
            <a:gdLst/>
            <a:ahLst/>
            <a:cxnLst/>
            <a:rect l="l" t="t" r="r" b="b"/>
            <a:pathLst>
              <a:path w="580390" h="468629">
                <a:moveTo>
                  <a:pt x="435101" y="468566"/>
                </a:moveTo>
                <a:lnTo>
                  <a:pt x="417901" y="423834"/>
                </a:lnTo>
                <a:lnTo>
                  <a:pt x="396290" y="381504"/>
                </a:lnTo>
                <a:lnTo>
                  <a:pt x="370551" y="341858"/>
                </a:lnTo>
                <a:lnTo>
                  <a:pt x="340969" y="305181"/>
                </a:lnTo>
                <a:lnTo>
                  <a:pt x="307827" y="271755"/>
                </a:lnTo>
                <a:lnTo>
                  <a:pt x="271410" y="241866"/>
                </a:lnTo>
                <a:lnTo>
                  <a:pt x="232000" y="215797"/>
                </a:lnTo>
                <a:lnTo>
                  <a:pt x="189881" y="193831"/>
                </a:lnTo>
                <a:lnTo>
                  <a:pt x="145338" y="176253"/>
                </a:lnTo>
                <a:lnTo>
                  <a:pt x="98655" y="163345"/>
                </a:lnTo>
                <a:lnTo>
                  <a:pt x="50114" y="155393"/>
                </a:lnTo>
                <a:lnTo>
                  <a:pt x="0" y="152679"/>
                </a:lnTo>
                <a:lnTo>
                  <a:pt x="63" y="0"/>
                </a:lnTo>
                <a:lnTo>
                  <a:pt x="50368" y="2044"/>
                </a:lnTo>
                <a:lnTo>
                  <a:pt x="99546" y="8072"/>
                </a:lnTo>
                <a:lnTo>
                  <a:pt x="147437" y="17924"/>
                </a:lnTo>
                <a:lnTo>
                  <a:pt x="193881" y="31439"/>
                </a:lnTo>
                <a:lnTo>
                  <a:pt x="238719" y="48457"/>
                </a:lnTo>
                <a:lnTo>
                  <a:pt x="281790" y="68819"/>
                </a:lnTo>
                <a:lnTo>
                  <a:pt x="322935" y="92365"/>
                </a:lnTo>
                <a:lnTo>
                  <a:pt x="361994" y="118935"/>
                </a:lnTo>
                <a:lnTo>
                  <a:pt x="398808" y="148369"/>
                </a:lnTo>
                <a:lnTo>
                  <a:pt x="433216" y="180507"/>
                </a:lnTo>
                <a:lnTo>
                  <a:pt x="465060" y="215189"/>
                </a:lnTo>
                <a:lnTo>
                  <a:pt x="494178" y="252256"/>
                </a:lnTo>
                <a:lnTo>
                  <a:pt x="520413" y="291547"/>
                </a:lnTo>
                <a:lnTo>
                  <a:pt x="543603" y="332903"/>
                </a:lnTo>
                <a:lnTo>
                  <a:pt x="563589" y="376164"/>
                </a:lnTo>
                <a:lnTo>
                  <a:pt x="580212" y="421170"/>
                </a:lnTo>
                <a:lnTo>
                  <a:pt x="435101" y="46856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0158006" y="2955391"/>
            <a:ext cx="1219835" cy="1219835"/>
          </a:xfrm>
          <a:custGeom>
            <a:avLst/>
            <a:gdLst/>
            <a:ahLst/>
            <a:cxnLst/>
            <a:rect l="l" t="t" r="r" b="b"/>
            <a:pathLst>
              <a:path w="1219834" h="1219835">
                <a:moveTo>
                  <a:pt x="609917" y="1219835"/>
                </a:moveTo>
                <a:lnTo>
                  <a:pt x="562251" y="1218000"/>
                </a:lnTo>
                <a:lnTo>
                  <a:pt x="515589" y="1212585"/>
                </a:lnTo>
                <a:lnTo>
                  <a:pt x="470066" y="1203726"/>
                </a:lnTo>
                <a:lnTo>
                  <a:pt x="425818" y="1191560"/>
                </a:lnTo>
                <a:lnTo>
                  <a:pt x="382980" y="1176220"/>
                </a:lnTo>
                <a:lnTo>
                  <a:pt x="341688" y="1157843"/>
                </a:lnTo>
                <a:lnTo>
                  <a:pt x="302077" y="1136564"/>
                </a:lnTo>
                <a:lnTo>
                  <a:pt x="264283" y="1112520"/>
                </a:lnTo>
                <a:lnTo>
                  <a:pt x="228442" y="1085845"/>
                </a:lnTo>
                <a:lnTo>
                  <a:pt x="194689" y="1056675"/>
                </a:lnTo>
                <a:lnTo>
                  <a:pt x="163159" y="1025145"/>
                </a:lnTo>
                <a:lnTo>
                  <a:pt x="133989" y="991392"/>
                </a:lnTo>
                <a:lnTo>
                  <a:pt x="107314" y="955551"/>
                </a:lnTo>
                <a:lnTo>
                  <a:pt x="83270" y="917757"/>
                </a:lnTo>
                <a:lnTo>
                  <a:pt x="61991" y="878146"/>
                </a:lnTo>
                <a:lnTo>
                  <a:pt x="43614" y="836854"/>
                </a:lnTo>
                <a:lnTo>
                  <a:pt x="28274" y="794016"/>
                </a:lnTo>
                <a:lnTo>
                  <a:pt x="16108" y="749768"/>
                </a:lnTo>
                <a:lnTo>
                  <a:pt x="7249" y="704245"/>
                </a:lnTo>
                <a:lnTo>
                  <a:pt x="1834" y="657583"/>
                </a:lnTo>
                <a:lnTo>
                  <a:pt x="0" y="609917"/>
                </a:lnTo>
                <a:lnTo>
                  <a:pt x="1834" y="562253"/>
                </a:lnTo>
                <a:lnTo>
                  <a:pt x="7249" y="515592"/>
                </a:lnTo>
                <a:lnTo>
                  <a:pt x="16108" y="470070"/>
                </a:lnTo>
                <a:lnTo>
                  <a:pt x="28274" y="425823"/>
                </a:lnTo>
                <a:lnTo>
                  <a:pt x="43614" y="382985"/>
                </a:lnTo>
                <a:lnTo>
                  <a:pt x="61991" y="341693"/>
                </a:lnTo>
                <a:lnTo>
                  <a:pt x="83270" y="302083"/>
                </a:lnTo>
                <a:lnTo>
                  <a:pt x="107314" y="264289"/>
                </a:lnTo>
                <a:lnTo>
                  <a:pt x="133989" y="228447"/>
                </a:lnTo>
                <a:lnTo>
                  <a:pt x="163159" y="194694"/>
                </a:lnTo>
                <a:lnTo>
                  <a:pt x="194689" y="163164"/>
                </a:lnTo>
                <a:lnTo>
                  <a:pt x="228442" y="133993"/>
                </a:lnTo>
                <a:lnTo>
                  <a:pt x="264283" y="107318"/>
                </a:lnTo>
                <a:lnTo>
                  <a:pt x="302077" y="83272"/>
                </a:lnTo>
                <a:lnTo>
                  <a:pt x="341688" y="61993"/>
                </a:lnTo>
                <a:lnTo>
                  <a:pt x="382980" y="43616"/>
                </a:lnTo>
                <a:lnTo>
                  <a:pt x="425818" y="28276"/>
                </a:lnTo>
                <a:lnTo>
                  <a:pt x="470066" y="16108"/>
                </a:lnTo>
                <a:lnTo>
                  <a:pt x="515589" y="7249"/>
                </a:lnTo>
                <a:lnTo>
                  <a:pt x="562251" y="1835"/>
                </a:lnTo>
                <a:lnTo>
                  <a:pt x="609917" y="0"/>
                </a:lnTo>
                <a:lnTo>
                  <a:pt x="610006" y="152209"/>
                </a:lnTo>
                <a:lnTo>
                  <a:pt x="563235" y="154571"/>
                </a:lnTo>
                <a:lnTo>
                  <a:pt x="517815" y="161502"/>
                </a:lnTo>
                <a:lnTo>
                  <a:pt x="473976" y="172774"/>
                </a:lnTo>
                <a:lnTo>
                  <a:pt x="431948" y="188157"/>
                </a:lnTo>
                <a:lnTo>
                  <a:pt x="391961" y="207419"/>
                </a:lnTo>
                <a:lnTo>
                  <a:pt x="354245" y="230332"/>
                </a:lnTo>
                <a:lnTo>
                  <a:pt x="319029" y="256665"/>
                </a:lnTo>
                <a:lnTo>
                  <a:pt x="286545" y="286189"/>
                </a:lnTo>
                <a:lnTo>
                  <a:pt x="257021" y="318674"/>
                </a:lnTo>
                <a:lnTo>
                  <a:pt x="230688" y="353889"/>
                </a:lnTo>
                <a:lnTo>
                  <a:pt x="207775" y="391605"/>
                </a:lnTo>
                <a:lnTo>
                  <a:pt x="188512" y="431592"/>
                </a:lnTo>
                <a:lnTo>
                  <a:pt x="173130" y="473620"/>
                </a:lnTo>
                <a:lnTo>
                  <a:pt x="161858" y="517459"/>
                </a:lnTo>
                <a:lnTo>
                  <a:pt x="154926" y="562879"/>
                </a:lnTo>
                <a:lnTo>
                  <a:pt x="152565" y="609650"/>
                </a:lnTo>
                <a:lnTo>
                  <a:pt x="154926" y="656422"/>
                </a:lnTo>
                <a:lnTo>
                  <a:pt x="161858" y="701842"/>
                </a:lnTo>
                <a:lnTo>
                  <a:pt x="173130" y="745681"/>
                </a:lnTo>
                <a:lnTo>
                  <a:pt x="188512" y="787708"/>
                </a:lnTo>
                <a:lnTo>
                  <a:pt x="207775" y="827695"/>
                </a:lnTo>
                <a:lnTo>
                  <a:pt x="230688" y="865412"/>
                </a:lnTo>
                <a:lnTo>
                  <a:pt x="257021" y="900627"/>
                </a:lnTo>
                <a:lnTo>
                  <a:pt x="286545" y="933111"/>
                </a:lnTo>
                <a:lnTo>
                  <a:pt x="319029" y="962635"/>
                </a:lnTo>
                <a:lnTo>
                  <a:pt x="354245" y="988969"/>
                </a:lnTo>
                <a:lnTo>
                  <a:pt x="391961" y="1011882"/>
                </a:lnTo>
                <a:lnTo>
                  <a:pt x="431948" y="1031144"/>
                </a:lnTo>
                <a:lnTo>
                  <a:pt x="473976" y="1046526"/>
                </a:lnTo>
                <a:lnTo>
                  <a:pt x="517815" y="1057798"/>
                </a:lnTo>
                <a:lnTo>
                  <a:pt x="563235" y="1064730"/>
                </a:lnTo>
                <a:lnTo>
                  <a:pt x="610006" y="1067092"/>
                </a:lnTo>
                <a:lnTo>
                  <a:pt x="1013086" y="1067092"/>
                </a:lnTo>
                <a:lnTo>
                  <a:pt x="991387" y="1085845"/>
                </a:lnTo>
                <a:lnTo>
                  <a:pt x="955545" y="1112520"/>
                </a:lnTo>
                <a:lnTo>
                  <a:pt x="917751" y="1136564"/>
                </a:lnTo>
                <a:lnTo>
                  <a:pt x="878141" y="1157843"/>
                </a:lnTo>
                <a:lnTo>
                  <a:pt x="836849" y="1176220"/>
                </a:lnTo>
                <a:lnTo>
                  <a:pt x="794011" y="1191560"/>
                </a:lnTo>
                <a:lnTo>
                  <a:pt x="749764" y="1203726"/>
                </a:lnTo>
                <a:lnTo>
                  <a:pt x="704242" y="1212585"/>
                </a:lnTo>
                <a:lnTo>
                  <a:pt x="657581" y="1218000"/>
                </a:lnTo>
                <a:lnTo>
                  <a:pt x="609917" y="1219835"/>
                </a:lnTo>
                <a:close/>
              </a:path>
              <a:path w="1219834" h="1219835">
                <a:moveTo>
                  <a:pt x="1013086" y="1067092"/>
                </a:moveTo>
                <a:lnTo>
                  <a:pt x="610006" y="1067092"/>
                </a:lnTo>
                <a:lnTo>
                  <a:pt x="656775" y="1064730"/>
                </a:lnTo>
                <a:lnTo>
                  <a:pt x="702193" y="1057798"/>
                </a:lnTo>
                <a:lnTo>
                  <a:pt x="746030" y="1046526"/>
                </a:lnTo>
                <a:lnTo>
                  <a:pt x="788057" y="1031144"/>
                </a:lnTo>
                <a:lnTo>
                  <a:pt x="828042" y="1011882"/>
                </a:lnTo>
                <a:lnTo>
                  <a:pt x="865758" y="988969"/>
                </a:lnTo>
                <a:lnTo>
                  <a:pt x="900972" y="962635"/>
                </a:lnTo>
                <a:lnTo>
                  <a:pt x="933456" y="933111"/>
                </a:lnTo>
                <a:lnTo>
                  <a:pt x="962979" y="900627"/>
                </a:lnTo>
                <a:lnTo>
                  <a:pt x="989312" y="865412"/>
                </a:lnTo>
                <a:lnTo>
                  <a:pt x="1012225" y="827695"/>
                </a:lnTo>
                <a:lnTo>
                  <a:pt x="1031487" y="787708"/>
                </a:lnTo>
                <a:lnTo>
                  <a:pt x="1046869" y="745681"/>
                </a:lnTo>
                <a:lnTo>
                  <a:pt x="1058141" y="701842"/>
                </a:lnTo>
                <a:lnTo>
                  <a:pt x="1065073" y="656422"/>
                </a:lnTo>
                <a:lnTo>
                  <a:pt x="1067435" y="609650"/>
                </a:lnTo>
                <a:lnTo>
                  <a:pt x="1065986" y="572957"/>
                </a:lnTo>
                <a:lnTo>
                  <a:pt x="1061710" y="537059"/>
                </a:lnTo>
                <a:lnTo>
                  <a:pt x="1054715" y="502067"/>
                </a:lnTo>
                <a:lnTo>
                  <a:pt x="1045108" y="468096"/>
                </a:lnTo>
                <a:lnTo>
                  <a:pt x="1190066" y="421170"/>
                </a:lnTo>
                <a:lnTo>
                  <a:pt x="1202877" y="466517"/>
                </a:lnTo>
                <a:lnTo>
                  <a:pt x="1212203" y="513181"/>
                </a:lnTo>
                <a:lnTo>
                  <a:pt x="1217903" y="561026"/>
                </a:lnTo>
                <a:lnTo>
                  <a:pt x="1219835" y="609917"/>
                </a:lnTo>
                <a:lnTo>
                  <a:pt x="1217999" y="657583"/>
                </a:lnTo>
                <a:lnTo>
                  <a:pt x="1212585" y="704245"/>
                </a:lnTo>
                <a:lnTo>
                  <a:pt x="1203726" y="749768"/>
                </a:lnTo>
                <a:lnTo>
                  <a:pt x="1191558" y="794016"/>
                </a:lnTo>
                <a:lnTo>
                  <a:pt x="1176218" y="836854"/>
                </a:lnTo>
                <a:lnTo>
                  <a:pt x="1157841" y="878146"/>
                </a:lnTo>
                <a:lnTo>
                  <a:pt x="1136562" y="917757"/>
                </a:lnTo>
                <a:lnTo>
                  <a:pt x="1112516" y="955551"/>
                </a:lnTo>
                <a:lnTo>
                  <a:pt x="1085841" y="991392"/>
                </a:lnTo>
                <a:lnTo>
                  <a:pt x="1056670" y="1025145"/>
                </a:lnTo>
                <a:lnTo>
                  <a:pt x="1025140" y="1056675"/>
                </a:lnTo>
                <a:lnTo>
                  <a:pt x="1013086" y="1067092"/>
                </a:lnTo>
                <a:close/>
              </a:path>
            </a:pathLst>
          </a:custGeom>
          <a:solidFill>
            <a:srgbClr val="004EF8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0" y="406358"/>
            <a:ext cx="268454" cy="7403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40995" y="497205"/>
            <a:ext cx="4100830" cy="38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企业服务一站式解决方案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1975" y="1082675"/>
            <a:ext cx="3422650" cy="289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rgbClr val="004EFA"/>
                </a:solidFill>
                <a:latin typeface="微软雅黑" panose="020B0503020204020204" charset="-122"/>
                <a:cs typeface="微软雅黑" panose="020B0503020204020204" charset="-122"/>
              </a:rPr>
              <a:t>公司宝一站式数字化服务平台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7952" y="1202055"/>
            <a:ext cx="75438" cy="76200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371452" y="445649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85752" y="445653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00052" y="445656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714352" y="4456595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828652" y="4456633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942952" y="445667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057252" y="445669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71552" y="445673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285852" y="445677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6400152" y="445679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6514451" y="445683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28751" y="445687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743051" y="445690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57351" y="445693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971651" y="445697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85951" y="4457001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50167" y="519175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5364467" y="519179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5478767" y="519183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593067" y="519187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707367" y="519191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5821667" y="519195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5935967" y="519198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050267" y="519202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164567" y="519206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6278867" y="519210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393167" y="519214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5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6507467" y="5192179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62"/>
                </a:moveTo>
                <a:lnTo>
                  <a:pt x="0" y="57150"/>
                </a:lnTo>
                <a:lnTo>
                  <a:pt x="25" y="0"/>
                </a:lnTo>
                <a:lnTo>
                  <a:pt x="57175" y="12"/>
                </a:lnTo>
                <a:lnTo>
                  <a:pt x="57150" y="5716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6621767" y="5192204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6736067" y="5192242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6850367" y="5192280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6964667" y="5192318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078967" y="5192356"/>
            <a:ext cx="57785" cy="57785"/>
          </a:xfrm>
          <a:custGeom>
            <a:avLst/>
            <a:gdLst/>
            <a:ahLst/>
            <a:cxnLst/>
            <a:rect l="l" t="t" r="r" b="b"/>
            <a:pathLst>
              <a:path w="57784" h="57785">
                <a:moveTo>
                  <a:pt x="57150" y="57175"/>
                </a:moveTo>
                <a:lnTo>
                  <a:pt x="0" y="57150"/>
                </a:lnTo>
                <a:lnTo>
                  <a:pt x="25" y="0"/>
                </a:lnTo>
                <a:lnTo>
                  <a:pt x="57175" y="25"/>
                </a:lnTo>
                <a:lnTo>
                  <a:pt x="57150" y="571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2689860" y="1865376"/>
            <a:ext cx="1295400" cy="655320"/>
          </a:xfrm>
          <a:custGeom>
            <a:avLst/>
            <a:gdLst/>
            <a:ahLst/>
            <a:cxnLst/>
            <a:rect l="l" t="t" r="r" b="b"/>
            <a:pathLst>
              <a:path w="1295400" h="655319">
                <a:moveTo>
                  <a:pt x="1295400" y="655319"/>
                </a:moveTo>
                <a:lnTo>
                  <a:pt x="0" y="655319"/>
                </a:lnTo>
                <a:lnTo>
                  <a:pt x="0" y="327660"/>
                </a:lnTo>
                <a:lnTo>
                  <a:pt x="647700" y="0"/>
                </a:lnTo>
                <a:lnTo>
                  <a:pt x="1295400" y="327660"/>
                </a:lnTo>
                <a:lnTo>
                  <a:pt x="1295400" y="655319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088136" y="2676144"/>
            <a:ext cx="7324725" cy="619125"/>
          </a:xfrm>
          <a:custGeom>
            <a:avLst/>
            <a:gdLst/>
            <a:ahLst/>
            <a:cxnLst/>
            <a:rect l="l" t="t" r="r" b="b"/>
            <a:pathLst>
              <a:path w="7324725" h="619125">
                <a:moveTo>
                  <a:pt x="7324344" y="618743"/>
                </a:moveTo>
                <a:lnTo>
                  <a:pt x="0" y="618743"/>
                </a:lnTo>
                <a:lnTo>
                  <a:pt x="0" y="0"/>
                </a:lnTo>
                <a:lnTo>
                  <a:pt x="7324344" y="0"/>
                </a:lnTo>
                <a:lnTo>
                  <a:pt x="7324344" y="618743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088136" y="3364991"/>
            <a:ext cx="7324725" cy="620395"/>
          </a:xfrm>
          <a:custGeom>
            <a:avLst/>
            <a:gdLst/>
            <a:ahLst/>
            <a:cxnLst/>
            <a:rect l="l" t="t" r="r" b="b"/>
            <a:pathLst>
              <a:path w="7324725" h="620395">
                <a:moveTo>
                  <a:pt x="7324344" y="620268"/>
                </a:moveTo>
                <a:lnTo>
                  <a:pt x="0" y="620268"/>
                </a:lnTo>
                <a:lnTo>
                  <a:pt x="0" y="0"/>
                </a:lnTo>
                <a:lnTo>
                  <a:pt x="7324344" y="0"/>
                </a:lnTo>
                <a:lnTo>
                  <a:pt x="7324344" y="620268"/>
                </a:lnTo>
                <a:close/>
              </a:path>
            </a:pathLst>
          </a:custGeom>
          <a:solidFill>
            <a:srgbClr val="004EFA">
              <a:alpha val="748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1084580" y="3361690"/>
            <a:ext cx="7332345" cy="626745"/>
          </a:xfrm>
          <a:custGeom>
            <a:avLst/>
            <a:gdLst/>
            <a:ahLst/>
            <a:cxnLst/>
            <a:rect l="l" t="t" r="r" b="b"/>
            <a:pathLst>
              <a:path w="7332345" h="626745">
                <a:moveTo>
                  <a:pt x="7332345" y="626745"/>
                </a:moveTo>
                <a:lnTo>
                  <a:pt x="0" y="626745"/>
                </a:lnTo>
                <a:lnTo>
                  <a:pt x="0" y="0"/>
                </a:lnTo>
                <a:lnTo>
                  <a:pt x="7332345" y="0"/>
                </a:lnTo>
                <a:lnTo>
                  <a:pt x="7332345" y="3810"/>
                </a:lnTo>
                <a:lnTo>
                  <a:pt x="7619" y="3810"/>
                </a:lnTo>
                <a:lnTo>
                  <a:pt x="3809" y="7620"/>
                </a:lnTo>
                <a:lnTo>
                  <a:pt x="7619" y="7620"/>
                </a:lnTo>
                <a:lnTo>
                  <a:pt x="7619" y="619125"/>
                </a:lnTo>
                <a:lnTo>
                  <a:pt x="3809" y="619125"/>
                </a:lnTo>
                <a:lnTo>
                  <a:pt x="7619" y="622935"/>
                </a:lnTo>
                <a:lnTo>
                  <a:pt x="7332345" y="622935"/>
                </a:lnTo>
                <a:lnTo>
                  <a:pt x="7332345" y="626745"/>
                </a:lnTo>
                <a:close/>
              </a:path>
              <a:path w="7332345" h="626745">
                <a:moveTo>
                  <a:pt x="7619" y="7620"/>
                </a:moveTo>
                <a:lnTo>
                  <a:pt x="3809" y="7620"/>
                </a:lnTo>
                <a:lnTo>
                  <a:pt x="7619" y="3810"/>
                </a:lnTo>
                <a:lnTo>
                  <a:pt x="7619" y="7620"/>
                </a:lnTo>
                <a:close/>
              </a:path>
              <a:path w="7332345" h="626745">
                <a:moveTo>
                  <a:pt x="7324725" y="7620"/>
                </a:moveTo>
                <a:lnTo>
                  <a:pt x="7619" y="7620"/>
                </a:lnTo>
                <a:lnTo>
                  <a:pt x="7619" y="3810"/>
                </a:lnTo>
                <a:lnTo>
                  <a:pt x="7324725" y="3810"/>
                </a:lnTo>
                <a:lnTo>
                  <a:pt x="7324725" y="7620"/>
                </a:lnTo>
                <a:close/>
              </a:path>
              <a:path w="7332345" h="626745">
                <a:moveTo>
                  <a:pt x="7324725" y="622935"/>
                </a:moveTo>
                <a:lnTo>
                  <a:pt x="7324725" y="3810"/>
                </a:lnTo>
                <a:lnTo>
                  <a:pt x="7328535" y="7620"/>
                </a:lnTo>
                <a:lnTo>
                  <a:pt x="7332345" y="7620"/>
                </a:lnTo>
                <a:lnTo>
                  <a:pt x="7332345" y="619125"/>
                </a:lnTo>
                <a:lnTo>
                  <a:pt x="7328535" y="619125"/>
                </a:lnTo>
                <a:lnTo>
                  <a:pt x="7324725" y="622935"/>
                </a:lnTo>
                <a:close/>
              </a:path>
              <a:path w="7332345" h="626745">
                <a:moveTo>
                  <a:pt x="7332345" y="7620"/>
                </a:moveTo>
                <a:lnTo>
                  <a:pt x="7328535" y="7620"/>
                </a:lnTo>
                <a:lnTo>
                  <a:pt x="7324725" y="3810"/>
                </a:lnTo>
                <a:lnTo>
                  <a:pt x="7332345" y="3810"/>
                </a:lnTo>
                <a:lnTo>
                  <a:pt x="7332345" y="7620"/>
                </a:lnTo>
                <a:close/>
              </a:path>
              <a:path w="7332345" h="626745">
                <a:moveTo>
                  <a:pt x="7619" y="622935"/>
                </a:moveTo>
                <a:lnTo>
                  <a:pt x="3809" y="619125"/>
                </a:lnTo>
                <a:lnTo>
                  <a:pt x="7619" y="619125"/>
                </a:lnTo>
                <a:lnTo>
                  <a:pt x="7619" y="622935"/>
                </a:lnTo>
                <a:close/>
              </a:path>
              <a:path w="7332345" h="626745">
                <a:moveTo>
                  <a:pt x="7324725" y="622935"/>
                </a:moveTo>
                <a:lnTo>
                  <a:pt x="7619" y="622935"/>
                </a:lnTo>
                <a:lnTo>
                  <a:pt x="7619" y="619125"/>
                </a:lnTo>
                <a:lnTo>
                  <a:pt x="7324725" y="619125"/>
                </a:lnTo>
                <a:lnTo>
                  <a:pt x="7324725" y="622935"/>
                </a:lnTo>
                <a:close/>
              </a:path>
              <a:path w="7332345" h="626745">
                <a:moveTo>
                  <a:pt x="7332345" y="622935"/>
                </a:moveTo>
                <a:lnTo>
                  <a:pt x="7324725" y="622935"/>
                </a:lnTo>
                <a:lnTo>
                  <a:pt x="7328535" y="619125"/>
                </a:lnTo>
                <a:lnTo>
                  <a:pt x="7332345" y="619125"/>
                </a:lnTo>
                <a:lnTo>
                  <a:pt x="7332345" y="622935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5364479" y="1865376"/>
            <a:ext cx="1295400" cy="655320"/>
          </a:xfrm>
          <a:custGeom>
            <a:avLst/>
            <a:gdLst/>
            <a:ahLst/>
            <a:cxnLst/>
            <a:rect l="l" t="t" r="r" b="b"/>
            <a:pathLst>
              <a:path w="1295400" h="655319">
                <a:moveTo>
                  <a:pt x="1295400" y="655319"/>
                </a:moveTo>
                <a:lnTo>
                  <a:pt x="0" y="655319"/>
                </a:lnTo>
                <a:lnTo>
                  <a:pt x="0" y="327660"/>
                </a:lnTo>
                <a:lnTo>
                  <a:pt x="647700" y="0"/>
                </a:lnTo>
                <a:lnTo>
                  <a:pt x="1295400" y="327660"/>
                </a:lnTo>
                <a:lnTo>
                  <a:pt x="1295400" y="655319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7962900" y="1865376"/>
            <a:ext cx="1295400" cy="655320"/>
          </a:xfrm>
          <a:custGeom>
            <a:avLst/>
            <a:gdLst/>
            <a:ahLst/>
            <a:cxnLst/>
            <a:rect l="l" t="t" r="r" b="b"/>
            <a:pathLst>
              <a:path w="1295400" h="655319">
                <a:moveTo>
                  <a:pt x="1295400" y="655319"/>
                </a:moveTo>
                <a:lnTo>
                  <a:pt x="0" y="655319"/>
                </a:lnTo>
                <a:lnTo>
                  <a:pt x="0" y="327660"/>
                </a:lnTo>
                <a:lnTo>
                  <a:pt x="647700" y="0"/>
                </a:lnTo>
                <a:lnTo>
                  <a:pt x="1295400" y="327660"/>
                </a:lnTo>
                <a:lnTo>
                  <a:pt x="1295400" y="655319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2564129" y="2891155"/>
            <a:ext cx="8248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工商注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册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42995" y="2891155"/>
            <a:ext cx="8248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财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税咨</a:t>
            </a:r>
            <a:r>
              <a:rPr sz="16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询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751070" y="2891155"/>
            <a:ext cx="82486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知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识产</a:t>
            </a:r>
            <a:r>
              <a:rPr sz="16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权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829934" y="2880994"/>
            <a:ext cx="188531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1059815" algn="l"/>
              </a:tabLst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人事社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保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	</a:t>
            </a:r>
            <a:r>
              <a:rPr sz="2400" baseline="20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行</a:t>
            </a:r>
            <a:r>
              <a:rPr sz="2400" baseline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业资</a:t>
            </a:r>
            <a:r>
              <a:rPr sz="2400" spc="-7" baseline="20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质</a:t>
            </a:r>
            <a:endParaRPr sz="2400" baseline="20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97825" y="2855594"/>
            <a:ext cx="13652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...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536122" y="2660497"/>
            <a:ext cx="56514" cy="452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3448367" y="2660497"/>
            <a:ext cx="56514" cy="452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5641657" y="2660497"/>
            <a:ext cx="56514" cy="452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6709092" y="2660497"/>
            <a:ext cx="56515" cy="452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 txBox="1"/>
          <p:nvPr/>
        </p:nvSpPr>
        <p:spPr>
          <a:xfrm>
            <a:off x="3399790" y="3570604"/>
            <a:ext cx="2044064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行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解决方案平台伙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伴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939414" y="2157730"/>
            <a:ext cx="84137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产</a:t>
            </a:r>
            <a:r>
              <a:rPr sz="16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品增</a:t>
            </a:r>
            <a:r>
              <a:rPr sz="1600" b="1" spc="-1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强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614034" y="2157730"/>
            <a:ext cx="84137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服</a:t>
            </a:r>
            <a:r>
              <a:rPr sz="16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务优</a:t>
            </a:r>
            <a:r>
              <a:rPr sz="1600" b="1" spc="-1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化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8191500" y="2157730"/>
            <a:ext cx="841375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行</a:t>
            </a:r>
            <a:r>
              <a:rPr sz="1600" b="1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b="1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拓</a:t>
            </a:r>
            <a:r>
              <a:rPr sz="1600" b="1" spc="-1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展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513064" y="2676144"/>
            <a:ext cx="2589530" cy="619125"/>
          </a:xfrm>
          <a:prstGeom prst="rect">
            <a:avLst/>
          </a:prstGeom>
          <a:solidFill>
            <a:srgbClr val="004EFA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 panose="02020603050405020304"/>
              <a:cs typeface="Times New Roman" panose="02020603050405020304"/>
            </a:endParaRPr>
          </a:p>
          <a:p>
            <a:pPr marL="353060">
              <a:lnSpc>
                <a:spcPct val="100000"/>
              </a:lnSpc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企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客</a:t>
            </a:r>
            <a:r>
              <a:rPr sz="1600" spc="-5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户</a:t>
            </a:r>
            <a:endParaRPr sz="160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924550" y="3570604"/>
            <a:ext cx="5177790" cy="268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2941320" algn="l"/>
              </a:tabLst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渠道代理平台伙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伴	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平台伙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伴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625147" y="3361537"/>
            <a:ext cx="56514" cy="452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 txBox="1"/>
          <p:nvPr/>
        </p:nvSpPr>
        <p:spPr>
          <a:xfrm>
            <a:off x="1088136" y="4180332"/>
            <a:ext cx="4226560" cy="53530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73990" rIns="0" bIns="0" rtlCol="0">
            <a:spAutoFit/>
          </a:bodyPr>
          <a:lstStyle/>
          <a:p>
            <a:pPr marL="1660525">
              <a:lnSpc>
                <a:spcPct val="100000"/>
              </a:lnSpc>
              <a:spcBef>
                <a:spcPts val="1370"/>
              </a:spcBef>
            </a:pP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行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生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态</a:t>
            </a:r>
            <a:r>
              <a:rPr sz="1600" spc="-5" dirty="0">
                <a:latin typeface="MS UI Gothic" panose="020B0600070205080204" charset="-128"/>
                <a:cs typeface="MS UI Gothic" panose="020B0600070205080204" charset="-128"/>
              </a:rPr>
              <a:t>：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行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合作伙</a:t>
            </a:r>
            <a:r>
              <a:rPr sz="1600" spc="-5" dirty="0">
                <a:latin typeface="MS UI Gothic" panose="020B0600070205080204" charset="-128"/>
                <a:cs typeface="MS UI Gothic" panose="020B0600070205080204" charset="-128"/>
              </a:rPr>
              <a:t>伴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88136" y="4904232"/>
            <a:ext cx="4145279" cy="52768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46050" rIns="0" bIns="0" rtlCol="0">
            <a:spAutoFit/>
          </a:bodyPr>
          <a:lstStyle/>
          <a:p>
            <a:pPr marL="1659890">
              <a:lnSpc>
                <a:spcPct val="100000"/>
              </a:lnSpc>
              <a:spcBef>
                <a:spcPts val="1150"/>
              </a:spcBef>
            </a:pP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渠道生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态</a:t>
            </a:r>
            <a:r>
              <a:rPr sz="1600" spc="-5" dirty="0">
                <a:latin typeface="MS UI Gothic" panose="020B0600070205080204" charset="-128"/>
                <a:cs typeface="MS UI Gothic" panose="020B0600070205080204" charset="-128"/>
              </a:rPr>
              <a:t>：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平台合作伙</a:t>
            </a:r>
            <a:r>
              <a:rPr sz="1600" spc="-5" dirty="0">
                <a:latin typeface="MS UI Gothic" panose="020B0600070205080204" charset="-128"/>
                <a:cs typeface="MS UI Gothic" panose="020B0600070205080204" charset="-128"/>
              </a:rPr>
              <a:t>伴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199376" y="4180332"/>
            <a:ext cx="3903345" cy="53530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58115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1245"/>
              </a:spcBef>
            </a:pP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产业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市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场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共拓，构建行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业标</a:t>
            </a:r>
            <a:r>
              <a:rPr sz="1600" spc="-5" dirty="0">
                <a:latin typeface="MS UI Gothic" panose="020B0600070205080204" charset="-128"/>
                <a:cs typeface="MS UI Gothic" panose="020B0600070205080204" charset="-128"/>
              </a:rPr>
              <a:t>杆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199376" y="4904232"/>
            <a:ext cx="3903345" cy="52768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Times New Roman" panose="02020603050405020304"/>
              <a:cs typeface="Times New Roman" panose="02020603050405020304"/>
            </a:endParaRPr>
          </a:p>
          <a:p>
            <a:pPr marL="272415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专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享平台，</a:t>
            </a:r>
            <a:r>
              <a:rPr sz="1600" dirty="0">
                <a:latin typeface="宋体" panose="02010600030101010101" pitchFamily="2" charset="-122"/>
                <a:cs typeface="宋体" panose="02010600030101010101" pitchFamily="2" charset="-122"/>
              </a:rPr>
              <a:t>专</a:t>
            </a:r>
            <a:r>
              <a:rPr sz="1600" dirty="0">
                <a:latin typeface="MS UI Gothic" panose="020B0600070205080204" charset="-128"/>
                <a:cs typeface="MS UI Gothic" panose="020B0600070205080204" charset="-128"/>
              </a:rPr>
              <a:t>属商机共</a:t>
            </a:r>
            <a:r>
              <a:rPr sz="1600" spc="-5" dirty="0">
                <a:latin typeface="MS UI Gothic" panose="020B0600070205080204" charset="-128"/>
                <a:cs typeface="MS UI Gothic" panose="020B0600070205080204" charset="-128"/>
              </a:rPr>
              <a:t>享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09472" y="5704332"/>
            <a:ext cx="9992995" cy="480059"/>
          </a:xfrm>
          <a:prstGeom prst="rect">
            <a:avLst/>
          </a:prstGeom>
          <a:solidFill>
            <a:srgbClr val="004EFA"/>
          </a:solidFill>
        </p:spPr>
        <p:txBody>
          <a:bodyPr vert="horz" wrap="square" lIns="0" tIns="135255" rIns="0" bIns="0" rtlCol="0">
            <a:spAutoFit/>
          </a:bodyPr>
          <a:lstStyle/>
          <a:p>
            <a:pPr marL="734060">
              <a:lnSpc>
                <a:spcPct val="100000"/>
              </a:lnSpc>
              <a:spcBef>
                <a:spcPts val="1065"/>
              </a:spcBef>
            </a:pP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公司宝企服行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业产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品自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营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能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力</a:t>
            </a:r>
            <a:r>
              <a:rPr sz="1600" spc="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+</a:t>
            </a:r>
            <a:r>
              <a:rPr sz="1600" spc="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平台伙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伴</a:t>
            </a:r>
            <a:r>
              <a:rPr sz="1600" spc="1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+</a:t>
            </a:r>
            <a:r>
              <a:rPr sz="1600" spc="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技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术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行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业产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品自研能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力</a:t>
            </a:r>
            <a:r>
              <a:rPr sz="1600" spc="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=</a:t>
            </a:r>
            <a:r>
              <a:rPr sz="1600" spc="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 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一站式行</a:t>
            </a:r>
            <a:r>
              <a:rPr sz="1600" dirty="0">
                <a:solidFill>
                  <a:srgbClr val="FFFFFF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业</a:t>
            </a:r>
            <a:r>
              <a:rPr sz="1600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解决</a:t>
            </a:r>
            <a:r>
              <a:rPr sz="1600" spc="-5" dirty="0">
                <a:solidFill>
                  <a:srgbClr val="FFFFFF"/>
                </a:solidFill>
                <a:latin typeface="MS UI Gothic" panose="020B0600070205080204" charset="-128"/>
                <a:cs typeface="MS UI Gothic" panose="020B0600070205080204" charset="-128"/>
              </a:rPr>
              <a:t>方</a:t>
            </a:r>
            <a:endParaRPr sz="1600">
              <a:latin typeface="MS UI Gothic" panose="020B0600070205080204" charset="-128"/>
              <a:cs typeface="MS UI Gothic" panose="020B0600070205080204" charset="-128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707686" y="4707618"/>
            <a:ext cx="908467" cy="3453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0" y="406358"/>
            <a:ext cx="268454" cy="7403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340995" y="497204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业务模式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61213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2612390"/>
          </a:xfrm>
          <a:custGeom>
            <a:avLst/>
            <a:gdLst/>
            <a:ahLst/>
            <a:cxnLst/>
            <a:rect l="l" t="t" r="r" b="b"/>
            <a:pathLst>
              <a:path w="12192000" h="2612390">
                <a:moveTo>
                  <a:pt x="0" y="0"/>
                </a:moveTo>
                <a:lnTo>
                  <a:pt x="12192000" y="0"/>
                </a:lnTo>
                <a:lnTo>
                  <a:pt x="12192000" y="2612136"/>
                </a:lnTo>
                <a:lnTo>
                  <a:pt x="0" y="2612136"/>
                </a:lnTo>
                <a:lnTo>
                  <a:pt x="0" y="0"/>
                </a:lnTo>
                <a:close/>
              </a:path>
            </a:pathLst>
          </a:custGeom>
          <a:solidFill>
            <a:srgbClr val="001F5F">
              <a:alpha val="5019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1168" y="1682495"/>
            <a:ext cx="11793220" cy="5024755"/>
          </a:xfrm>
          <a:custGeom>
            <a:avLst/>
            <a:gdLst/>
            <a:ahLst/>
            <a:cxnLst/>
            <a:rect l="l" t="t" r="r" b="b"/>
            <a:pathLst>
              <a:path w="11793220" h="5024755">
                <a:moveTo>
                  <a:pt x="10954512" y="5024628"/>
                </a:moveTo>
                <a:lnTo>
                  <a:pt x="836676" y="5024628"/>
                </a:lnTo>
                <a:lnTo>
                  <a:pt x="789186" y="5023340"/>
                </a:lnTo>
                <a:lnTo>
                  <a:pt x="742389" y="5019445"/>
                </a:lnTo>
                <a:lnTo>
                  <a:pt x="696356" y="5013014"/>
                </a:lnTo>
                <a:lnTo>
                  <a:pt x="651157" y="5004117"/>
                </a:lnTo>
                <a:lnTo>
                  <a:pt x="606865" y="4992827"/>
                </a:lnTo>
                <a:lnTo>
                  <a:pt x="563549" y="4979212"/>
                </a:lnTo>
                <a:lnTo>
                  <a:pt x="521282" y="4963346"/>
                </a:lnTo>
                <a:lnTo>
                  <a:pt x="480132" y="4945297"/>
                </a:lnTo>
                <a:lnTo>
                  <a:pt x="440172" y="4925139"/>
                </a:lnTo>
                <a:lnTo>
                  <a:pt x="401473" y="4902940"/>
                </a:lnTo>
                <a:lnTo>
                  <a:pt x="364105" y="4878773"/>
                </a:lnTo>
                <a:lnTo>
                  <a:pt x="328139" y="4852707"/>
                </a:lnTo>
                <a:lnTo>
                  <a:pt x="293647" y="4824815"/>
                </a:lnTo>
                <a:lnTo>
                  <a:pt x="260698" y="4795167"/>
                </a:lnTo>
                <a:lnTo>
                  <a:pt x="229365" y="4763834"/>
                </a:lnTo>
                <a:lnTo>
                  <a:pt x="199718" y="4730886"/>
                </a:lnTo>
                <a:lnTo>
                  <a:pt x="171827" y="4696395"/>
                </a:lnTo>
                <a:lnTo>
                  <a:pt x="145765" y="4660432"/>
                </a:lnTo>
                <a:lnTo>
                  <a:pt x="121601" y="4623068"/>
                </a:lnTo>
                <a:lnTo>
                  <a:pt x="99407" y="4584373"/>
                </a:lnTo>
                <a:lnTo>
                  <a:pt x="79253" y="4544419"/>
                </a:lnTo>
                <a:lnTo>
                  <a:pt x="61212" y="4503276"/>
                </a:lnTo>
                <a:lnTo>
                  <a:pt x="45352" y="4461015"/>
                </a:lnTo>
                <a:lnTo>
                  <a:pt x="31746" y="4417708"/>
                </a:lnTo>
                <a:lnTo>
                  <a:pt x="20464" y="4373424"/>
                </a:lnTo>
                <a:lnTo>
                  <a:pt x="11578" y="4328236"/>
                </a:lnTo>
                <a:lnTo>
                  <a:pt x="5158" y="4282214"/>
                </a:lnTo>
                <a:lnTo>
                  <a:pt x="1275" y="4235429"/>
                </a:lnTo>
                <a:lnTo>
                  <a:pt x="0" y="4187952"/>
                </a:lnTo>
                <a:lnTo>
                  <a:pt x="0" y="836676"/>
                </a:lnTo>
                <a:lnTo>
                  <a:pt x="1275" y="789198"/>
                </a:lnTo>
                <a:lnTo>
                  <a:pt x="5158" y="742413"/>
                </a:lnTo>
                <a:lnTo>
                  <a:pt x="11578" y="696391"/>
                </a:lnTo>
                <a:lnTo>
                  <a:pt x="20464" y="651203"/>
                </a:lnTo>
                <a:lnTo>
                  <a:pt x="31746" y="606919"/>
                </a:lnTo>
                <a:lnTo>
                  <a:pt x="45352" y="563612"/>
                </a:lnTo>
                <a:lnTo>
                  <a:pt x="61212" y="521351"/>
                </a:lnTo>
                <a:lnTo>
                  <a:pt x="79253" y="480208"/>
                </a:lnTo>
                <a:lnTo>
                  <a:pt x="99407" y="440254"/>
                </a:lnTo>
                <a:lnTo>
                  <a:pt x="121601" y="401559"/>
                </a:lnTo>
                <a:lnTo>
                  <a:pt x="145765" y="364195"/>
                </a:lnTo>
                <a:lnTo>
                  <a:pt x="171827" y="328232"/>
                </a:lnTo>
                <a:lnTo>
                  <a:pt x="199718" y="293741"/>
                </a:lnTo>
                <a:lnTo>
                  <a:pt x="229365" y="260793"/>
                </a:lnTo>
                <a:lnTo>
                  <a:pt x="260698" y="229460"/>
                </a:lnTo>
                <a:lnTo>
                  <a:pt x="293647" y="199812"/>
                </a:lnTo>
                <a:lnTo>
                  <a:pt x="328139" y="171920"/>
                </a:lnTo>
                <a:lnTo>
                  <a:pt x="364105" y="145854"/>
                </a:lnTo>
                <a:lnTo>
                  <a:pt x="401473" y="121687"/>
                </a:lnTo>
                <a:lnTo>
                  <a:pt x="440172" y="99488"/>
                </a:lnTo>
                <a:lnTo>
                  <a:pt x="480132" y="79330"/>
                </a:lnTo>
                <a:lnTo>
                  <a:pt x="521282" y="61281"/>
                </a:lnTo>
                <a:lnTo>
                  <a:pt x="563549" y="45415"/>
                </a:lnTo>
                <a:lnTo>
                  <a:pt x="606865" y="31800"/>
                </a:lnTo>
                <a:lnTo>
                  <a:pt x="651157" y="20510"/>
                </a:lnTo>
                <a:lnTo>
                  <a:pt x="696356" y="11613"/>
                </a:lnTo>
                <a:lnTo>
                  <a:pt x="742389" y="5182"/>
                </a:lnTo>
                <a:lnTo>
                  <a:pt x="789186" y="1287"/>
                </a:lnTo>
                <a:lnTo>
                  <a:pt x="836676" y="0"/>
                </a:lnTo>
                <a:lnTo>
                  <a:pt x="10954512" y="0"/>
                </a:lnTo>
                <a:lnTo>
                  <a:pt x="11002102" y="1287"/>
                </a:lnTo>
                <a:lnTo>
                  <a:pt x="11048992" y="5182"/>
                </a:lnTo>
                <a:lnTo>
                  <a:pt x="11095113" y="11613"/>
                </a:lnTo>
                <a:lnTo>
                  <a:pt x="11140392" y="20510"/>
                </a:lnTo>
                <a:lnTo>
                  <a:pt x="11184760" y="31800"/>
                </a:lnTo>
                <a:lnTo>
                  <a:pt x="11228146" y="45415"/>
                </a:lnTo>
                <a:lnTo>
                  <a:pt x="11270480" y="61281"/>
                </a:lnTo>
                <a:lnTo>
                  <a:pt x="11311690" y="79330"/>
                </a:lnTo>
                <a:lnTo>
                  <a:pt x="11351707" y="99488"/>
                </a:lnTo>
                <a:lnTo>
                  <a:pt x="11390459" y="121687"/>
                </a:lnTo>
                <a:lnTo>
                  <a:pt x="11427877" y="145854"/>
                </a:lnTo>
                <a:lnTo>
                  <a:pt x="11463890" y="171920"/>
                </a:lnTo>
                <a:lnTo>
                  <a:pt x="11498426" y="199812"/>
                </a:lnTo>
                <a:lnTo>
                  <a:pt x="11531416" y="229460"/>
                </a:lnTo>
                <a:lnTo>
                  <a:pt x="11562789" y="260793"/>
                </a:lnTo>
                <a:lnTo>
                  <a:pt x="11592475" y="293741"/>
                </a:lnTo>
                <a:lnTo>
                  <a:pt x="11620402" y="328232"/>
                </a:lnTo>
                <a:lnTo>
                  <a:pt x="11646501" y="364195"/>
                </a:lnTo>
                <a:lnTo>
                  <a:pt x="11670700" y="401559"/>
                </a:lnTo>
                <a:lnTo>
                  <a:pt x="11692930" y="440254"/>
                </a:lnTo>
                <a:lnTo>
                  <a:pt x="11713119" y="480208"/>
                </a:lnTo>
                <a:lnTo>
                  <a:pt x="11731197" y="521351"/>
                </a:lnTo>
                <a:lnTo>
                  <a:pt x="11747094" y="563612"/>
                </a:lnTo>
                <a:lnTo>
                  <a:pt x="11760739" y="606919"/>
                </a:lnTo>
                <a:lnTo>
                  <a:pt x="11772061" y="651203"/>
                </a:lnTo>
                <a:lnTo>
                  <a:pt x="11780990" y="696391"/>
                </a:lnTo>
                <a:lnTo>
                  <a:pt x="11787455" y="742413"/>
                </a:lnTo>
                <a:lnTo>
                  <a:pt x="11791386" y="789198"/>
                </a:lnTo>
                <a:lnTo>
                  <a:pt x="11792712" y="836676"/>
                </a:lnTo>
                <a:lnTo>
                  <a:pt x="11792712" y="4187952"/>
                </a:lnTo>
                <a:lnTo>
                  <a:pt x="11791386" y="4235429"/>
                </a:lnTo>
                <a:lnTo>
                  <a:pt x="11787455" y="4282214"/>
                </a:lnTo>
                <a:lnTo>
                  <a:pt x="11780990" y="4328236"/>
                </a:lnTo>
                <a:lnTo>
                  <a:pt x="11772061" y="4373424"/>
                </a:lnTo>
                <a:lnTo>
                  <a:pt x="11760739" y="4417708"/>
                </a:lnTo>
                <a:lnTo>
                  <a:pt x="11747094" y="4461015"/>
                </a:lnTo>
                <a:lnTo>
                  <a:pt x="11731197" y="4503276"/>
                </a:lnTo>
                <a:lnTo>
                  <a:pt x="11713119" y="4544419"/>
                </a:lnTo>
                <a:lnTo>
                  <a:pt x="11692930" y="4584373"/>
                </a:lnTo>
                <a:lnTo>
                  <a:pt x="11670700" y="4623068"/>
                </a:lnTo>
                <a:lnTo>
                  <a:pt x="11646501" y="4660432"/>
                </a:lnTo>
                <a:lnTo>
                  <a:pt x="11620402" y="4696395"/>
                </a:lnTo>
                <a:lnTo>
                  <a:pt x="11592475" y="4730886"/>
                </a:lnTo>
                <a:lnTo>
                  <a:pt x="11562789" y="4763834"/>
                </a:lnTo>
                <a:lnTo>
                  <a:pt x="11531416" y="4795167"/>
                </a:lnTo>
                <a:lnTo>
                  <a:pt x="11498426" y="4824815"/>
                </a:lnTo>
                <a:lnTo>
                  <a:pt x="11463890" y="4852707"/>
                </a:lnTo>
                <a:lnTo>
                  <a:pt x="11427877" y="4878773"/>
                </a:lnTo>
                <a:lnTo>
                  <a:pt x="11390459" y="4902940"/>
                </a:lnTo>
                <a:lnTo>
                  <a:pt x="11351707" y="4925139"/>
                </a:lnTo>
                <a:lnTo>
                  <a:pt x="11311690" y="4945297"/>
                </a:lnTo>
                <a:lnTo>
                  <a:pt x="11270480" y="4963346"/>
                </a:lnTo>
                <a:lnTo>
                  <a:pt x="11228146" y="4979212"/>
                </a:lnTo>
                <a:lnTo>
                  <a:pt x="11184760" y="4992827"/>
                </a:lnTo>
                <a:lnTo>
                  <a:pt x="11140392" y="5004117"/>
                </a:lnTo>
                <a:lnTo>
                  <a:pt x="11095113" y="5013014"/>
                </a:lnTo>
                <a:lnTo>
                  <a:pt x="11048992" y="5019445"/>
                </a:lnTo>
                <a:lnTo>
                  <a:pt x="11002102" y="5023340"/>
                </a:lnTo>
                <a:lnTo>
                  <a:pt x="10954512" y="50246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55091" y="3218688"/>
            <a:ext cx="11481816" cy="3488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5542915" y="2494597"/>
            <a:ext cx="1156335" cy="3035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800" b="1" i="1" spc="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产 品 图</a:t>
            </a:r>
            <a:r>
              <a:rPr sz="1800" b="1" i="1" spc="-16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 </a:t>
            </a:r>
            <a:r>
              <a:rPr sz="1800" b="1" i="1" spc="2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谱</a:t>
            </a:r>
            <a:endParaRPr sz="18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21972" y="2183764"/>
            <a:ext cx="766457" cy="2876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887467" y="3430523"/>
            <a:ext cx="978535" cy="104584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 panose="02020603050405020304"/>
              <a:cs typeface="Times New Roman" panose="02020603050405020304"/>
            </a:endParaRPr>
          </a:p>
          <a:p>
            <a:pPr marL="266700" marR="259715" algn="ctr">
              <a:lnSpc>
                <a:spcPct val="150000"/>
              </a:lnSpc>
            </a:pPr>
            <a:r>
              <a:rPr sz="7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社保开</a:t>
            </a:r>
            <a:r>
              <a:rPr sz="7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户 </a:t>
            </a:r>
            <a:r>
              <a:rPr sz="7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公积金开</a:t>
            </a:r>
            <a:r>
              <a:rPr sz="7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户  </a:t>
            </a:r>
            <a:r>
              <a:rPr sz="7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RPO</a:t>
            </a:r>
            <a:r>
              <a:rPr sz="7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招</a:t>
            </a:r>
            <a:r>
              <a:rPr sz="7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聘 </a:t>
            </a:r>
            <a:r>
              <a:rPr sz="700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猎头招</a:t>
            </a:r>
            <a:r>
              <a:rPr sz="700" spc="-5" dirty="0">
                <a:solidFill>
                  <a:srgbClr val="404040"/>
                </a:solidFill>
                <a:latin typeface="微软雅黑" panose="020B0503020204020204" charset="-122"/>
                <a:cs typeface="微软雅黑" panose="020B0503020204020204" charset="-122"/>
              </a:rPr>
              <a:t>聘</a:t>
            </a:r>
            <a:endParaRPr sz="700">
              <a:latin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572"/>
            <a:ext cx="4198620" cy="6853428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1255775"/>
            <a:ext cx="3738879" cy="559435"/>
          </a:xfrm>
          <a:custGeom>
            <a:avLst/>
            <a:gdLst/>
            <a:ahLst/>
            <a:cxnLst/>
            <a:rect l="l" t="t" r="r" b="b"/>
            <a:pathLst>
              <a:path w="3738879" h="559435">
                <a:moveTo>
                  <a:pt x="0" y="0"/>
                </a:moveTo>
                <a:lnTo>
                  <a:pt x="3738372" y="0"/>
                </a:lnTo>
                <a:lnTo>
                  <a:pt x="3738372" y="559307"/>
                </a:lnTo>
                <a:lnTo>
                  <a:pt x="0" y="559307"/>
                </a:lnTo>
                <a:lnTo>
                  <a:pt x="0" y="0"/>
                </a:lnTo>
                <a:close/>
              </a:path>
            </a:pathLst>
          </a:custGeom>
          <a:solidFill>
            <a:srgbClr val="004EF8">
              <a:alpha val="5409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2615" y="1330325"/>
            <a:ext cx="276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i="1" dirty="0">
                <a:latin typeface="微软雅黑" panose="020B0503020204020204" charset="-122"/>
                <a:cs typeface="微软雅黑" panose="020B0503020204020204" charset="-122"/>
              </a:rPr>
              <a:t>公司宝核心优势分析</a:t>
            </a:r>
            <a:endParaRPr sz="2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37939" y="1237763"/>
            <a:ext cx="6331784" cy="1093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042096" y="2549102"/>
            <a:ext cx="6323469" cy="108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42096" y="3847962"/>
            <a:ext cx="6323469" cy="1085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42096" y="5155142"/>
            <a:ext cx="6323469" cy="10815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224271" y="1405889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202" y="708660"/>
                </a:moveTo>
                <a:lnTo>
                  <a:pt x="306121" y="705425"/>
                </a:lnTo>
                <a:lnTo>
                  <a:pt x="260007" y="696003"/>
                </a:lnTo>
                <a:lnTo>
                  <a:pt x="216282" y="680815"/>
                </a:lnTo>
                <a:lnTo>
                  <a:pt x="175369" y="660284"/>
                </a:lnTo>
                <a:lnTo>
                  <a:pt x="137690" y="634831"/>
                </a:lnTo>
                <a:lnTo>
                  <a:pt x="103668" y="604880"/>
                </a:lnTo>
                <a:lnTo>
                  <a:pt x="73726" y="570851"/>
                </a:lnTo>
                <a:lnTo>
                  <a:pt x="48286" y="533168"/>
                </a:lnTo>
                <a:lnTo>
                  <a:pt x="27771" y="492252"/>
                </a:lnTo>
                <a:lnTo>
                  <a:pt x="12603" y="448526"/>
                </a:lnTo>
                <a:lnTo>
                  <a:pt x="3205" y="402411"/>
                </a:lnTo>
                <a:lnTo>
                  <a:pt x="0" y="354330"/>
                </a:lnTo>
                <a:lnTo>
                  <a:pt x="3205" y="306248"/>
                </a:lnTo>
                <a:lnTo>
                  <a:pt x="12603" y="260133"/>
                </a:lnTo>
                <a:lnTo>
                  <a:pt x="27771" y="216407"/>
                </a:lnTo>
                <a:lnTo>
                  <a:pt x="48286" y="175491"/>
                </a:lnTo>
                <a:lnTo>
                  <a:pt x="73726" y="137808"/>
                </a:lnTo>
                <a:lnTo>
                  <a:pt x="103668" y="103779"/>
                </a:lnTo>
                <a:lnTo>
                  <a:pt x="137690" y="73828"/>
                </a:lnTo>
                <a:lnTo>
                  <a:pt x="175369" y="48375"/>
                </a:lnTo>
                <a:lnTo>
                  <a:pt x="216282" y="27844"/>
                </a:lnTo>
                <a:lnTo>
                  <a:pt x="260007" y="12656"/>
                </a:lnTo>
                <a:lnTo>
                  <a:pt x="306121" y="3234"/>
                </a:lnTo>
                <a:lnTo>
                  <a:pt x="354202" y="0"/>
                </a:lnTo>
                <a:lnTo>
                  <a:pt x="402284" y="3234"/>
                </a:lnTo>
                <a:lnTo>
                  <a:pt x="448399" y="12656"/>
                </a:lnTo>
                <a:lnTo>
                  <a:pt x="492125" y="27844"/>
                </a:lnTo>
                <a:lnTo>
                  <a:pt x="533041" y="48375"/>
                </a:lnTo>
                <a:lnTo>
                  <a:pt x="570724" y="73828"/>
                </a:lnTo>
                <a:lnTo>
                  <a:pt x="604753" y="103779"/>
                </a:lnTo>
                <a:lnTo>
                  <a:pt x="634704" y="137808"/>
                </a:lnTo>
                <a:lnTo>
                  <a:pt x="660157" y="175491"/>
                </a:lnTo>
                <a:lnTo>
                  <a:pt x="680688" y="216407"/>
                </a:lnTo>
                <a:lnTo>
                  <a:pt x="695876" y="260133"/>
                </a:lnTo>
                <a:lnTo>
                  <a:pt x="705298" y="306248"/>
                </a:lnTo>
                <a:lnTo>
                  <a:pt x="708532" y="354330"/>
                </a:lnTo>
                <a:lnTo>
                  <a:pt x="705298" y="402411"/>
                </a:lnTo>
                <a:lnTo>
                  <a:pt x="695876" y="448526"/>
                </a:lnTo>
                <a:lnTo>
                  <a:pt x="680688" y="492252"/>
                </a:lnTo>
                <a:lnTo>
                  <a:pt x="660157" y="533168"/>
                </a:lnTo>
                <a:lnTo>
                  <a:pt x="634704" y="570851"/>
                </a:lnTo>
                <a:lnTo>
                  <a:pt x="604753" y="604880"/>
                </a:lnTo>
                <a:lnTo>
                  <a:pt x="570724" y="634831"/>
                </a:lnTo>
                <a:lnTo>
                  <a:pt x="533041" y="660284"/>
                </a:lnTo>
                <a:lnTo>
                  <a:pt x="492125" y="680815"/>
                </a:lnTo>
                <a:lnTo>
                  <a:pt x="448399" y="696003"/>
                </a:lnTo>
                <a:lnTo>
                  <a:pt x="402284" y="705425"/>
                </a:lnTo>
                <a:lnTo>
                  <a:pt x="354202" y="708660"/>
                </a:lnTo>
                <a:close/>
              </a:path>
            </a:pathLst>
          </a:custGeom>
          <a:solidFill>
            <a:srgbClr val="004E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224271" y="2708910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202" y="708660"/>
                </a:moveTo>
                <a:lnTo>
                  <a:pt x="306121" y="705425"/>
                </a:lnTo>
                <a:lnTo>
                  <a:pt x="260007" y="696003"/>
                </a:lnTo>
                <a:lnTo>
                  <a:pt x="216282" y="680815"/>
                </a:lnTo>
                <a:lnTo>
                  <a:pt x="175369" y="660284"/>
                </a:lnTo>
                <a:lnTo>
                  <a:pt x="137690" y="634831"/>
                </a:lnTo>
                <a:lnTo>
                  <a:pt x="103668" y="604880"/>
                </a:lnTo>
                <a:lnTo>
                  <a:pt x="73726" y="570851"/>
                </a:lnTo>
                <a:lnTo>
                  <a:pt x="48286" y="533168"/>
                </a:lnTo>
                <a:lnTo>
                  <a:pt x="27771" y="492252"/>
                </a:lnTo>
                <a:lnTo>
                  <a:pt x="12603" y="448526"/>
                </a:lnTo>
                <a:lnTo>
                  <a:pt x="3205" y="402411"/>
                </a:lnTo>
                <a:lnTo>
                  <a:pt x="0" y="354329"/>
                </a:lnTo>
                <a:lnTo>
                  <a:pt x="3205" y="306248"/>
                </a:lnTo>
                <a:lnTo>
                  <a:pt x="12603" y="260133"/>
                </a:lnTo>
                <a:lnTo>
                  <a:pt x="27771" y="216407"/>
                </a:lnTo>
                <a:lnTo>
                  <a:pt x="48286" y="175491"/>
                </a:lnTo>
                <a:lnTo>
                  <a:pt x="73726" y="137808"/>
                </a:lnTo>
                <a:lnTo>
                  <a:pt x="103668" y="103779"/>
                </a:lnTo>
                <a:lnTo>
                  <a:pt x="137690" y="73828"/>
                </a:lnTo>
                <a:lnTo>
                  <a:pt x="175369" y="48375"/>
                </a:lnTo>
                <a:lnTo>
                  <a:pt x="216282" y="27844"/>
                </a:lnTo>
                <a:lnTo>
                  <a:pt x="260007" y="12656"/>
                </a:lnTo>
                <a:lnTo>
                  <a:pt x="306121" y="3234"/>
                </a:lnTo>
                <a:lnTo>
                  <a:pt x="354202" y="0"/>
                </a:lnTo>
                <a:lnTo>
                  <a:pt x="402284" y="3234"/>
                </a:lnTo>
                <a:lnTo>
                  <a:pt x="448399" y="12656"/>
                </a:lnTo>
                <a:lnTo>
                  <a:pt x="492125" y="27844"/>
                </a:lnTo>
                <a:lnTo>
                  <a:pt x="533041" y="48375"/>
                </a:lnTo>
                <a:lnTo>
                  <a:pt x="570724" y="73828"/>
                </a:lnTo>
                <a:lnTo>
                  <a:pt x="604753" y="103779"/>
                </a:lnTo>
                <a:lnTo>
                  <a:pt x="634704" y="137808"/>
                </a:lnTo>
                <a:lnTo>
                  <a:pt x="660157" y="175491"/>
                </a:lnTo>
                <a:lnTo>
                  <a:pt x="680688" y="216407"/>
                </a:lnTo>
                <a:lnTo>
                  <a:pt x="695876" y="260133"/>
                </a:lnTo>
                <a:lnTo>
                  <a:pt x="705298" y="306248"/>
                </a:lnTo>
                <a:lnTo>
                  <a:pt x="708532" y="354329"/>
                </a:lnTo>
                <a:lnTo>
                  <a:pt x="705298" y="402411"/>
                </a:lnTo>
                <a:lnTo>
                  <a:pt x="695876" y="448526"/>
                </a:lnTo>
                <a:lnTo>
                  <a:pt x="680688" y="492252"/>
                </a:lnTo>
                <a:lnTo>
                  <a:pt x="660157" y="533168"/>
                </a:lnTo>
                <a:lnTo>
                  <a:pt x="634704" y="570851"/>
                </a:lnTo>
                <a:lnTo>
                  <a:pt x="604753" y="604880"/>
                </a:lnTo>
                <a:lnTo>
                  <a:pt x="570724" y="634831"/>
                </a:lnTo>
                <a:lnTo>
                  <a:pt x="533041" y="660284"/>
                </a:lnTo>
                <a:lnTo>
                  <a:pt x="492125" y="680815"/>
                </a:lnTo>
                <a:lnTo>
                  <a:pt x="448399" y="696003"/>
                </a:lnTo>
                <a:lnTo>
                  <a:pt x="402284" y="705425"/>
                </a:lnTo>
                <a:lnTo>
                  <a:pt x="354202" y="70866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224271" y="4011929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202" y="708660"/>
                </a:moveTo>
                <a:lnTo>
                  <a:pt x="306121" y="705425"/>
                </a:lnTo>
                <a:lnTo>
                  <a:pt x="260007" y="696003"/>
                </a:lnTo>
                <a:lnTo>
                  <a:pt x="216282" y="680815"/>
                </a:lnTo>
                <a:lnTo>
                  <a:pt x="175369" y="660284"/>
                </a:lnTo>
                <a:lnTo>
                  <a:pt x="137690" y="634831"/>
                </a:lnTo>
                <a:lnTo>
                  <a:pt x="103668" y="604880"/>
                </a:lnTo>
                <a:lnTo>
                  <a:pt x="73726" y="570851"/>
                </a:lnTo>
                <a:lnTo>
                  <a:pt x="48286" y="533168"/>
                </a:lnTo>
                <a:lnTo>
                  <a:pt x="27771" y="492252"/>
                </a:lnTo>
                <a:lnTo>
                  <a:pt x="12603" y="448526"/>
                </a:lnTo>
                <a:lnTo>
                  <a:pt x="3205" y="402411"/>
                </a:lnTo>
                <a:lnTo>
                  <a:pt x="0" y="354330"/>
                </a:lnTo>
                <a:lnTo>
                  <a:pt x="3205" y="306248"/>
                </a:lnTo>
                <a:lnTo>
                  <a:pt x="12603" y="260133"/>
                </a:lnTo>
                <a:lnTo>
                  <a:pt x="27771" y="216407"/>
                </a:lnTo>
                <a:lnTo>
                  <a:pt x="48286" y="175491"/>
                </a:lnTo>
                <a:lnTo>
                  <a:pt x="73726" y="137808"/>
                </a:lnTo>
                <a:lnTo>
                  <a:pt x="103668" y="103779"/>
                </a:lnTo>
                <a:lnTo>
                  <a:pt x="137690" y="73828"/>
                </a:lnTo>
                <a:lnTo>
                  <a:pt x="175369" y="48375"/>
                </a:lnTo>
                <a:lnTo>
                  <a:pt x="216282" y="27844"/>
                </a:lnTo>
                <a:lnTo>
                  <a:pt x="260007" y="12656"/>
                </a:lnTo>
                <a:lnTo>
                  <a:pt x="306121" y="3234"/>
                </a:lnTo>
                <a:lnTo>
                  <a:pt x="354202" y="0"/>
                </a:lnTo>
                <a:lnTo>
                  <a:pt x="402284" y="3234"/>
                </a:lnTo>
                <a:lnTo>
                  <a:pt x="448399" y="12656"/>
                </a:lnTo>
                <a:lnTo>
                  <a:pt x="492125" y="27844"/>
                </a:lnTo>
                <a:lnTo>
                  <a:pt x="533041" y="48375"/>
                </a:lnTo>
                <a:lnTo>
                  <a:pt x="570724" y="73828"/>
                </a:lnTo>
                <a:lnTo>
                  <a:pt x="604753" y="103779"/>
                </a:lnTo>
                <a:lnTo>
                  <a:pt x="634704" y="137808"/>
                </a:lnTo>
                <a:lnTo>
                  <a:pt x="660157" y="175491"/>
                </a:lnTo>
                <a:lnTo>
                  <a:pt x="680688" y="216407"/>
                </a:lnTo>
                <a:lnTo>
                  <a:pt x="695876" y="260133"/>
                </a:lnTo>
                <a:lnTo>
                  <a:pt x="705298" y="306248"/>
                </a:lnTo>
                <a:lnTo>
                  <a:pt x="708532" y="354330"/>
                </a:lnTo>
                <a:lnTo>
                  <a:pt x="705298" y="402411"/>
                </a:lnTo>
                <a:lnTo>
                  <a:pt x="695876" y="448526"/>
                </a:lnTo>
                <a:lnTo>
                  <a:pt x="680688" y="492252"/>
                </a:lnTo>
                <a:lnTo>
                  <a:pt x="660157" y="533168"/>
                </a:lnTo>
                <a:lnTo>
                  <a:pt x="634704" y="570851"/>
                </a:lnTo>
                <a:lnTo>
                  <a:pt x="604753" y="604880"/>
                </a:lnTo>
                <a:lnTo>
                  <a:pt x="570724" y="634831"/>
                </a:lnTo>
                <a:lnTo>
                  <a:pt x="533041" y="660284"/>
                </a:lnTo>
                <a:lnTo>
                  <a:pt x="492125" y="680815"/>
                </a:lnTo>
                <a:lnTo>
                  <a:pt x="448399" y="696003"/>
                </a:lnTo>
                <a:lnTo>
                  <a:pt x="402284" y="705425"/>
                </a:lnTo>
                <a:lnTo>
                  <a:pt x="354202" y="70866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224271" y="5314950"/>
            <a:ext cx="708660" cy="708660"/>
          </a:xfrm>
          <a:custGeom>
            <a:avLst/>
            <a:gdLst/>
            <a:ahLst/>
            <a:cxnLst/>
            <a:rect l="l" t="t" r="r" b="b"/>
            <a:pathLst>
              <a:path w="708660" h="708660">
                <a:moveTo>
                  <a:pt x="354202" y="708660"/>
                </a:moveTo>
                <a:lnTo>
                  <a:pt x="306121" y="705425"/>
                </a:lnTo>
                <a:lnTo>
                  <a:pt x="260007" y="696003"/>
                </a:lnTo>
                <a:lnTo>
                  <a:pt x="216282" y="680815"/>
                </a:lnTo>
                <a:lnTo>
                  <a:pt x="175369" y="660284"/>
                </a:lnTo>
                <a:lnTo>
                  <a:pt x="137690" y="634831"/>
                </a:lnTo>
                <a:lnTo>
                  <a:pt x="103668" y="604880"/>
                </a:lnTo>
                <a:lnTo>
                  <a:pt x="73726" y="570851"/>
                </a:lnTo>
                <a:lnTo>
                  <a:pt x="48286" y="533168"/>
                </a:lnTo>
                <a:lnTo>
                  <a:pt x="27771" y="492252"/>
                </a:lnTo>
                <a:lnTo>
                  <a:pt x="12603" y="448526"/>
                </a:lnTo>
                <a:lnTo>
                  <a:pt x="3205" y="402411"/>
                </a:lnTo>
                <a:lnTo>
                  <a:pt x="0" y="354329"/>
                </a:lnTo>
                <a:lnTo>
                  <a:pt x="3205" y="306248"/>
                </a:lnTo>
                <a:lnTo>
                  <a:pt x="12603" y="260133"/>
                </a:lnTo>
                <a:lnTo>
                  <a:pt x="27771" y="216407"/>
                </a:lnTo>
                <a:lnTo>
                  <a:pt x="48286" y="175491"/>
                </a:lnTo>
                <a:lnTo>
                  <a:pt x="73726" y="137808"/>
                </a:lnTo>
                <a:lnTo>
                  <a:pt x="103668" y="103779"/>
                </a:lnTo>
                <a:lnTo>
                  <a:pt x="137690" y="73828"/>
                </a:lnTo>
                <a:lnTo>
                  <a:pt x="175369" y="48375"/>
                </a:lnTo>
                <a:lnTo>
                  <a:pt x="216282" y="27844"/>
                </a:lnTo>
                <a:lnTo>
                  <a:pt x="260007" y="12656"/>
                </a:lnTo>
                <a:lnTo>
                  <a:pt x="306121" y="3234"/>
                </a:lnTo>
                <a:lnTo>
                  <a:pt x="354202" y="0"/>
                </a:lnTo>
                <a:lnTo>
                  <a:pt x="402284" y="3234"/>
                </a:lnTo>
                <a:lnTo>
                  <a:pt x="448399" y="12656"/>
                </a:lnTo>
                <a:lnTo>
                  <a:pt x="492125" y="27844"/>
                </a:lnTo>
                <a:lnTo>
                  <a:pt x="533041" y="48375"/>
                </a:lnTo>
                <a:lnTo>
                  <a:pt x="570724" y="73828"/>
                </a:lnTo>
                <a:lnTo>
                  <a:pt x="604753" y="103779"/>
                </a:lnTo>
                <a:lnTo>
                  <a:pt x="634704" y="137808"/>
                </a:lnTo>
                <a:lnTo>
                  <a:pt x="660157" y="175491"/>
                </a:lnTo>
                <a:lnTo>
                  <a:pt x="680688" y="216407"/>
                </a:lnTo>
                <a:lnTo>
                  <a:pt x="695876" y="260133"/>
                </a:lnTo>
                <a:lnTo>
                  <a:pt x="705298" y="306248"/>
                </a:lnTo>
                <a:lnTo>
                  <a:pt x="708532" y="354329"/>
                </a:lnTo>
                <a:lnTo>
                  <a:pt x="705298" y="402411"/>
                </a:lnTo>
                <a:lnTo>
                  <a:pt x="695876" y="448526"/>
                </a:lnTo>
                <a:lnTo>
                  <a:pt x="680688" y="492252"/>
                </a:lnTo>
                <a:lnTo>
                  <a:pt x="660157" y="533168"/>
                </a:lnTo>
                <a:lnTo>
                  <a:pt x="634704" y="570851"/>
                </a:lnTo>
                <a:lnTo>
                  <a:pt x="604753" y="604880"/>
                </a:lnTo>
                <a:lnTo>
                  <a:pt x="570724" y="634831"/>
                </a:lnTo>
                <a:lnTo>
                  <a:pt x="533041" y="660284"/>
                </a:lnTo>
                <a:lnTo>
                  <a:pt x="492125" y="680815"/>
                </a:lnTo>
                <a:lnTo>
                  <a:pt x="448399" y="696003"/>
                </a:lnTo>
                <a:lnTo>
                  <a:pt x="402284" y="705425"/>
                </a:lnTo>
                <a:lnTo>
                  <a:pt x="354202" y="70866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399404" y="1543050"/>
            <a:ext cx="412115" cy="452120"/>
          </a:xfrm>
          <a:custGeom>
            <a:avLst/>
            <a:gdLst/>
            <a:ahLst/>
            <a:cxnLst/>
            <a:rect l="l" t="t" r="r" b="b"/>
            <a:pathLst>
              <a:path w="412114" h="452119">
                <a:moveTo>
                  <a:pt x="181330" y="398691"/>
                </a:moveTo>
                <a:lnTo>
                  <a:pt x="49453" y="398691"/>
                </a:lnTo>
                <a:lnTo>
                  <a:pt x="40242" y="397855"/>
                </a:lnTo>
                <a:lnTo>
                  <a:pt x="5151" y="367347"/>
                </a:lnTo>
                <a:lnTo>
                  <a:pt x="0" y="349364"/>
                </a:lnTo>
                <a:lnTo>
                  <a:pt x="0" y="82207"/>
                </a:lnTo>
                <a:lnTo>
                  <a:pt x="8242" y="78092"/>
                </a:lnTo>
                <a:lnTo>
                  <a:pt x="86550" y="0"/>
                </a:lnTo>
                <a:lnTo>
                  <a:pt x="267868" y="0"/>
                </a:lnTo>
                <a:lnTo>
                  <a:pt x="277143" y="835"/>
                </a:lnTo>
                <a:lnTo>
                  <a:pt x="310375" y="23316"/>
                </a:lnTo>
                <a:lnTo>
                  <a:pt x="315731" y="36995"/>
                </a:lnTo>
                <a:lnTo>
                  <a:pt x="115392" y="36995"/>
                </a:lnTo>
                <a:lnTo>
                  <a:pt x="115392" y="45212"/>
                </a:lnTo>
                <a:lnTo>
                  <a:pt x="94780" y="45212"/>
                </a:lnTo>
                <a:lnTo>
                  <a:pt x="49453" y="86309"/>
                </a:lnTo>
                <a:lnTo>
                  <a:pt x="57696" y="86309"/>
                </a:lnTo>
                <a:lnTo>
                  <a:pt x="74180" y="90424"/>
                </a:lnTo>
                <a:lnTo>
                  <a:pt x="113328" y="90424"/>
                </a:lnTo>
                <a:lnTo>
                  <a:pt x="111264" y="94538"/>
                </a:lnTo>
                <a:lnTo>
                  <a:pt x="103022" y="98640"/>
                </a:lnTo>
                <a:lnTo>
                  <a:pt x="98901" y="102755"/>
                </a:lnTo>
                <a:lnTo>
                  <a:pt x="37084" y="102755"/>
                </a:lnTo>
                <a:lnTo>
                  <a:pt x="37084" y="353479"/>
                </a:lnTo>
                <a:lnTo>
                  <a:pt x="41211" y="353479"/>
                </a:lnTo>
                <a:lnTo>
                  <a:pt x="41211" y="357581"/>
                </a:lnTo>
                <a:lnTo>
                  <a:pt x="45326" y="357581"/>
                </a:lnTo>
                <a:lnTo>
                  <a:pt x="45326" y="361695"/>
                </a:lnTo>
                <a:lnTo>
                  <a:pt x="185458" y="361695"/>
                </a:lnTo>
                <a:lnTo>
                  <a:pt x="181330" y="398691"/>
                </a:lnTo>
                <a:close/>
              </a:path>
              <a:path w="412114" h="452119">
                <a:moveTo>
                  <a:pt x="280238" y="164401"/>
                </a:moveTo>
                <a:lnTo>
                  <a:pt x="280238" y="45212"/>
                </a:lnTo>
                <a:lnTo>
                  <a:pt x="271995" y="36995"/>
                </a:lnTo>
                <a:lnTo>
                  <a:pt x="315731" y="36995"/>
                </a:lnTo>
                <a:lnTo>
                  <a:pt x="316561" y="40142"/>
                </a:lnTo>
                <a:lnTo>
                  <a:pt x="317334" y="49326"/>
                </a:lnTo>
                <a:lnTo>
                  <a:pt x="317334" y="143852"/>
                </a:lnTo>
                <a:lnTo>
                  <a:pt x="280238" y="164401"/>
                </a:lnTo>
                <a:close/>
              </a:path>
              <a:path w="412114" h="452119">
                <a:moveTo>
                  <a:pt x="113328" y="90424"/>
                </a:moveTo>
                <a:lnTo>
                  <a:pt x="86550" y="90424"/>
                </a:lnTo>
                <a:lnTo>
                  <a:pt x="90665" y="86309"/>
                </a:lnTo>
                <a:lnTo>
                  <a:pt x="90665" y="82207"/>
                </a:lnTo>
                <a:lnTo>
                  <a:pt x="94780" y="82207"/>
                </a:lnTo>
                <a:lnTo>
                  <a:pt x="98907" y="78092"/>
                </a:lnTo>
                <a:lnTo>
                  <a:pt x="98907" y="65760"/>
                </a:lnTo>
                <a:lnTo>
                  <a:pt x="94780" y="49326"/>
                </a:lnTo>
                <a:lnTo>
                  <a:pt x="94780" y="45212"/>
                </a:lnTo>
                <a:lnTo>
                  <a:pt x="115392" y="45212"/>
                </a:lnTo>
                <a:lnTo>
                  <a:pt x="115392" y="86309"/>
                </a:lnTo>
                <a:lnTo>
                  <a:pt x="113328" y="90424"/>
                </a:lnTo>
                <a:close/>
              </a:path>
              <a:path w="412114" h="452119">
                <a:moveTo>
                  <a:pt x="247269" y="98640"/>
                </a:moveTo>
                <a:lnTo>
                  <a:pt x="152476" y="98640"/>
                </a:lnTo>
                <a:lnTo>
                  <a:pt x="152476" y="78092"/>
                </a:lnTo>
                <a:lnTo>
                  <a:pt x="247269" y="78092"/>
                </a:lnTo>
                <a:lnTo>
                  <a:pt x="247269" y="98640"/>
                </a:lnTo>
                <a:close/>
              </a:path>
              <a:path w="412114" h="452119">
                <a:moveTo>
                  <a:pt x="94780" y="106870"/>
                </a:moveTo>
                <a:lnTo>
                  <a:pt x="57696" y="106870"/>
                </a:lnTo>
                <a:lnTo>
                  <a:pt x="37084" y="102755"/>
                </a:lnTo>
                <a:lnTo>
                  <a:pt x="98901" y="102755"/>
                </a:lnTo>
                <a:lnTo>
                  <a:pt x="94780" y="106870"/>
                </a:lnTo>
                <a:close/>
              </a:path>
              <a:path w="412114" h="452119">
                <a:moveTo>
                  <a:pt x="247269" y="147967"/>
                </a:moveTo>
                <a:lnTo>
                  <a:pt x="74180" y="147967"/>
                </a:lnTo>
                <a:lnTo>
                  <a:pt x="74180" y="127419"/>
                </a:lnTo>
                <a:lnTo>
                  <a:pt x="247269" y="127419"/>
                </a:lnTo>
                <a:lnTo>
                  <a:pt x="247269" y="147967"/>
                </a:lnTo>
                <a:close/>
              </a:path>
              <a:path w="412114" h="452119">
                <a:moveTo>
                  <a:pt x="354418" y="332930"/>
                </a:moveTo>
                <a:lnTo>
                  <a:pt x="337934" y="316483"/>
                </a:lnTo>
                <a:lnTo>
                  <a:pt x="354934" y="294136"/>
                </a:lnTo>
                <a:lnTo>
                  <a:pt x="368842" y="270244"/>
                </a:lnTo>
                <a:lnTo>
                  <a:pt x="379660" y="244812"/>
                </a:lnTo>
                <a:lnTo>
                  <a:pt x="387388" y="217843"/>
                </a:lnTo>
                <a:lnTo>
                  <a:pt x="375031" y="213728"/>
                </a:lnTo>
                <a:lnTo>
                  <a:pt x="342049" y="193179"/>
                </a:lnTo>
                <a:lnTo>
                  <a:pt x="309079" y="180848"/>
                </a:lnTo>
                <a:lnTo>
                  <a:pt x="346176" y="160299"/>
                </a:lnTo>
                <a:lnTo>
                  <a:pt x="370903" y="176733"/>
                </a:lnTo>
                <a:lnTo>
                  <a:pt x="370903" y="184962"/>
                </a:lnTo>
                <a:lnTo>
                  <a:pt x="403872" y="205511"/>
                </a:lnTo>
                <a:lnTo>
                  <a:pt x="412115" y="209613"/>
                </a:lnTo>
                <a:lnTo>
                  <a:pt x="412115" y="217843"/>
                </a:lnTo>
                <a:lnTo>
                  <a:pt x="403678" y="248537"/>
                </a:lnTo>
                <a:lnTo>
                  <a:pt x="390991" y="278463"/>
                </a:lnTo>
                <a:lnTo>
                  <a:pt x="374442" y="306850"/>
                </a:lnTo>
                <a:lnTo>
                  <a:pt x="354418" y="332930"/>
                </a:lnTo>
                <a:close/>
              </a:path>
              <a:path w="412114" h="452119">
                <a:moveTo>
                  <a:pt x="247269" y="197294"/>
                </a:moveTo>
                <a:lnTo>
                  <a:pt x="74180" y="197294"/>
                </a:lnTo>
                <a:lnTo>
                  <a:pt x="74180" y="176733"/>
                </a:lnTo>
                <a:lnTo>
                  <a:pt x="247269" y="176733"/>
                </a:lnTo>
                <a:lnTo>
                  <a:pt x="247269" y="197294"/>
                </a:lnTo>
                <a:close/>
              </a:path>
              <a:path w="412114" h="452119">
                <a:moveTo>
                  <a:pt x="288480" y="378142"/>
                </a:moveTo>
                <a:lnTo>
                  <a:pt x="270644" y="368957"/>
                </a:lnTo>
                <a:lnTo>
                  <a:pt x="253968" y="360157"/>
                </a:lnTo>
                <a:lnTo>
                  <a:pt x="238063" y="352126"/>
                </a:lnTo>
                <a:lnTo>
                  <a:pt x="222542" y="345249"/>
                </a:lnTo>
                <a:lnTo>
                  <a:pt x="236579" y="303575"/>
                </a:lnTo>
                <a:lnTo>
                  <a:pt x="254481" y="264594"/>
                </a:lnTo>
                <a:lnTo>
                  <a:pt x="277018" y="227924"/>
                </a:lnTo>
                <a:lnTo>
                  <a:pt x="304965" y="193179"/>
                </a:lnTo>
                <a:lnTo>
                  <a:pt x="320481" y="201785"/>
                </a:lnTo>
                <a:lnTo>
                  <a:pt x="336386" y="209619"/>
                </a:lnTo>
                <a:lnTo>
                  <a:pt x="353065" y="217454"/>
                </a:lnTo>
                <a:lnTo>
                  <a:pt x="370903" y="226060"/>
                </a:lnTo>
                <a:lnTo>
                  <a:pt x="353965" y="266005"/>
                </a:lnTo>
                <a:lnTo>
                  <a:pt x="334325" y="305182"/>
                </a:lnTo>
                <a:lnTo>
                  <a:pt x="312369" y="342819"/>
                </a:lnTo>
                <a:lnTo>
                  <a:pt x="288480" y="378142"/>
                </a:lnTo>
                <a:close/>
              </a:path>
              <a:path w="412114" h="452119">
                <a:moveTo>
                  <a:pt x="123634" y="246608"/>
                </a:moveTo>
                <a:lnTo>
                  <a:pt x="74180" y="246608"/>
                </a:lnTo>
                <a:lnTo>
                  <a:pt x="74180" y="230174"/>
                </a:lnTo>
                <a:lnTo>
                  <a:pt x="123634" y="230174"/>
                </a:lnTo>
                <a:lnTo>
                  <a:pt x="123634" y="246608"/>
                </a:lnTo>
                <a:close/>
              </a:path>
              <a:path w="412114" h="452119">
                <a:moveTo>
                  <a:pt x="214299" y="452119"/>
                </a:moveTo>
                <a:lnTo>
                  <a:pt x="206057" y="443903"/>
                </a:lnTo>
                <a:lnTo>
                  <a:pt x="210172" y="423354"/>
                </a:lnTo>
                <a:lnTo>
                  <a:pt x="206057" y="423354"/>
                </a:lnTo>
                <a:lnTo>
                  <a:pt x="214299" y="357581"/>
                </a:lnTo>
                <a:lnTo>
                  <a:pt x="280238" y="390461"/>
                </a:lnTo>
                <a:lnTo>
                  <a:pt x="230784" y="435673"/>
                </a:lnTo>
                <a:lnTo>
                  <a:pt x="226656" y="435673"/>
                </a:lnTo>
                <a:lnTo>
                  <a:pt x="214299" y="4521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51779" y="2865754"/>
            <a:ext cx="489584" cy="395605"/>
          </a:xfrm>
          <a:custGeom>
            <a:avLst/>
            <a:gdLst/>
            <a:ahLst/>
            <a:cxnLst/>
            <a:rect l="l" t="t" r="r" b="b"/>
            <a:pathLst>
              <a:path w="489585" h="395604">
                <a:moveTo>
                  <a:pt x="300939" y="305689"/>
                </a:moveTo>
                <a:lnTo>
                  <a:pt x="215595" y="224777"/>
                </a:lnTo>
                <a:lnTo>
                  <a:pt x="296443" y="224777"/>
                </a:lnTo>
                <a:lnTo>
                  <a:pt x="305435" y="94411"/>
                </a:lnTo>
                <a:lnTo>
                  <a:pt x="305435" y="80924"/>
                </a:lnTo>
                <a:lnTo>
                  <a:pt x="318909" y="71932"/>
                </a:lnTo>
                <a:lnTo>
                  <a:pt x="350342" y="53949"/>
                </a:lnTo>
                <a:lnTo>
                  <a:pt x="323392" y="8991"/>
                </a:lnTo>
                <a:lnTo>
                  <a:pt x="489585" y="0"/>
                </a:lnTo>
                <a:lnTo>
                  <a:pt x="449160" y="76428"/>
                </a:lnTo>
                <a:lnTo>
                  <a:pt x="437931" y="98907"/>
                </a:lnTo>
                <a:lnTo>
                  <a:pt x="377291" y="98907"/>
                </a:lnTo>
                <a:lnTo>
                  <a:pt x="359333" y="112382"/>
                </a:lnTo>
                <a:lnTo>
                  <a:pt x="345859" y="287718"/>
                </a:lnTo>
                <a:lnTo>
                  <a:pt x="300939" y="305689"/>
                </a:lnTo>
                <a:close/>
              </a:path>
              <a:path w="489585" h="395604">
                <a:moveTo>
                  <a:pt x="413232" y="148348"/>
                </a:moveTo>
                <a:lnTo>
                  <a:pt x="377291" y="98907"/>
                </a:lnTo>
                <a:lnTo>
                  <a:pt x="437931" y="98907"/>
                </a:lnTo>
                <a:lnTo>
                  <a:pt x="413232" y="148348"/>
                </a:lnTo>
                <a:close/>
              </a:path>
              <a:path w="489585" h="395604">
                <a:moveTo>
                  <a:pt x="200557" y="256247"/>
                </a:moveTo>
                <a:lnTo>
                  <a:pt x="134747" y="256247"/>
                </a:lnTo>
                <a:lnTo>
                  <a:pt x="197624" y="130365"/>
                </a:lnTo>
                <a:lnTo>
                  <a:pt x="224574" y="157340"/>
                </a:lnTo>
                <a:lnTo>
                  <a:pt x="296443" y="224777"/>
                </a:lnTo>
                <a:lnTo>
                  <a:pt x="215595" y="224777"/>
                </a:lnTo>
                <a:lnTo>
                  <a:pt x="200557" y="256247"/>
                </a:lnTo>
                <a:close/>
              </a:path>
              <a:path w="489585" h="395604">
                <a:moveTo>
                  <a:pt x="386283" y="395605"/>
                </a:moveTo>
                <a:lnTo>
                  <a:pt x="359333" y="395605"/>
                </a:lnTo>
                <a:lnTo>
                  <a:pt x="359333" y="319176"/>
                </a:lnTo>
                <a:lnTo>
                  <a:pt x="368312" y="314680"/>
                </a:lnTo>
                <a:lnTo>
                  <a:pt x="377291" y="197802"/>
                </a:lnTo>
                <a:lnTo>
                  <a:pt x="386283" y="197802"/>
                </a:lnTo>
                <a:lnTo>
                  <a:pt x="386283" y="395605"/>
                </a:lnTo>
                <a:close/>
              </a:path>
              <a:path w="489585" h="395604">
                <a:moveTo>
                  <a:pt x="17970" y="301193"/>
                </a:moveTo>
                <a:lnTo>
                  <a:pt x="0" y="251752"/>
                </a:lnTo>
                <a:lnTo>
                  <a:pt x="89827" y="224777"/>
                </a:lnTo>
                <a:lnTo>
                  <a:pt x="112293" y="215785"/>
                </a:lnTo>
                <a:lnTo>
                  <a:pt x="121272" y="233768"/>
                </a:lnTo>
                <a:lnTo>
                  <a:pt x="134747" y="256247"/>
                </a:lnTo>
                <a:lnTo>
                  <a:pt x="200557" y="256247"/>
                </a:lnTo>
                <a:lnTo>
                  <a:pt x="187668" y="283222"/>
                </a:lnTo>
                <a:lnTo>
                  <a:pt x="85344" y="283222"/>
                </a:lnTo>
                <a:lnTo>
                  <a:pt x="17970" y="301193"/>
                </a:lnTo>
                <a:close/>
              </a:path>
              <a:path w="489585" h="395604">
                <a:moveTo>
                  <a:pt x="233565" y="395605"/>
                </a:moveTo>
                <a:lnTo>
                  <a:pt x="202120" y="395605"/>
                </a:lnTo>
                <a:lnTo>
                  <a:pt x="202120" y="310184"/>
                </a:lnTo>
                <a:lnTo>
                  <a:pt x="220091" y="269735"/>
                </a:lnTo>
                <a:lnTo>
                  <a:pt x="233565" y="283222"/>
                </a:lnTo>
                <a:lnTo>
                  <a:pt x="233565" y="395605"/>
                </a:lnTo>
                <a:close/>
              </a:path>
              <a:path w="489585" h="395604">
                <a:moveTo>
                  <a:pt x="166192" y="328168"/>
                </a:moveTo>
                <a:lnTo>
                  <a:pt x="116776" y="328168"/>
                </a:lnTo>
                <a:lnTo>
                  <a:pt x="85344" y="283222"/>
                </a:lnTo>
                <a:lnTo>
                  <a:pt x="187668" y="283222"/>
                </a:lnTo>
                <a:lnTo>
                  <a:pt x="166192" y="328168"/>
                </a:lnTo>
                <a:close/>
              </a:path>
              <a:path w="489585" h="395604">
                <a:moveTo>
                  <a:pt x="282968" y="395605"/>
                </a:moveTo>
                <a:lnTo>
                  <a:pt x="256019" y="395605"/>
                </a:lnTo>
                <a:lnTo>
                  <a:pt x="256019" y="301193"/>
                </a:lnTo>
                <a:lnTo>
                  <a:pt x="282968" y="328168"/>
                </a:lnTo>
                <a:lnTo>
                  <a:pt x="282968" y="395605"/>
                </a:lnTo>
                <a:close/>
              </a:path>
              <a:path w="489585" h="395604">
                <a:moveTo>
                  <a:pt x="76352" y="395605"/>
                </a:moveTo>
                <a:lnTo>
                  <a:pt x="49403" y="395605"/>
                </a:lnTo>
                <a:lnTo>
                  <a:pt x="49403" y="328168"/>
                </a:lnTo>
                <a:lnTo>
                  <a:pt x="76352" y="319176"/>
                </a:lnTo>
                <a:lnTo>
                  <a:pt x="76352" y="395605"/>
                </a:lnTo>
                <a:close/>
              </a:path>
              <a:path w="489585" h="395604">
                <a:moveTo>
                  <a:pt x="336867" y="395605"/>
                </a:moveTo>
                <a:lnTo>
                  <a:pt x="305435" y="395605"/>
                </a:lnTo>
                <a:lnTo>
                  <a:pt x="305435" y="337159"/>
                </a:lnTo>
                <a:lnTo>
                  <a:pt x="336867" y="323672"/>
                </a:lnTo>
                <a:lnTo>
                  <a:pt x="336867" y="395605"/>
                </a:lnTo>
                <a:close/>
              </a:path>
              <a:path w="489585" h="395604">
                <a:moveTo>
                  <a:pt x="130251" y="395605"/>
                </a:moveTo>
                <a:lnTo>
                  <a:pt x="98818" y="395605"/>
                </a:lnTo>
                <a:lnTo>
                  <a:pt x="98818" y="355142"/>
                </a:lnTo>
                <a:lnTo>
                  <a:pt x="103301" y="364134"/>
                </a:lnTo>
                <a:lnTo>
                  <a:pt x="130251" y="364134"/>
                </a:lnTo>
                <a:lnTo>
                  <a:pt x="130251" y="395605"/>
                </a:lnTo>
                <a:close/>
              </a:path>
              <a:path w="489585" h="395604">
                <a:moveTo>
                  <a:pt x="130251" y="364134"/>
                </a:moveTo>
                <a:lnTo>
                  <a:pt x="103301" y="364134"/>
                </a:lnTo>
                <a:lnTo>
                  <a:pt x="130251" y="359638"/>
                </a:lnTo>
                <a:lnTo>
                  <a:pt x="130251" y="364134"/>
                </a:lnTo>
                <a:close/>
              </a:path>
              <a:path w="489585" h="395604">
                <a:moveTo>
                  <a:pt x="179666" y="395605"/>
                </a:moveTo>
                <a:lnTo>
                  <a:pt x="152717" y="395605"/>
                </a:lnTo>
                <a:lnTo>
                  <a:pt x="152717" y="359638"/>
                </a:lnTo>
                <a:lnTo>
                  <a:pt x="179666" y="359638"/>
                </a:lnTo>
                <a:lnTo>
                  <a:pt x="179666" y="3956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5369559" y="4130675"/>
            <a:ext cx="417195" cy="471805"/>
          </a:xfrm>
          <a:custGeom>
            <a:avLst/>
            <a:gdLst/>
            <a:ahLst/>
            <a:cxnLst/>
            <a:rect l="l" t="t" r="r" b="b"/>
            <a:pathLst>
              <a:path w="417195" h="471804">
                <a:moveTo>
                  <a:pt x="320916" y="37528"/>
                </a:moveTo>
                <a:lnTo>
                  <a:pt x="90931" y="37528"/>
                </a:lnTo>
                <a:lnTo>
                  <a:pt x="90931" y="0"/>
                </a:lnTo>
                <a:lnTo>
                  <a:pt x="320916" y="0"/>
                </a:lnTo>
                <a:lnTo>
                  <a:pt x="320916" y="37528"/>
                </a:lnTo>
                <a:close/>
              </a:path>
              <a:path w="417195" h="471804">
                <a:moveTo>
                  <a:pt x="106972" y="268071"/>
                </a:moveTo>
                <a:lnTo>
                  <a:pt x="96278" y="268071"/>
                </a:lnTo>
                <a:lnTo>
                  <a:pt x="90931" y="262712"/>
                </a:lnTo>
                <a:lnTo>
                  <a:pt x="65692" y="255759"/>
                </a:lnTo>
                <a:lnTo>
                  <a:pt x="29249" y="225766"/>
                </a:lnTo>
                <a:lnTo>
                  <a:pt x="9022" y="181867"/>
                </a:lnTo>
                <a:lnTo>
                  <a:pt x="1002" y="132106"/>
                </a:lnTo>
                <a:lnTo>
                  <a:pt x="0" y="107226"/>
                </a:lnTo>
                <a:lnTo>
                  <a:pt x="39" y="99187"/>
                </a:lnTo>
                <a:lnTo>
                  <a:pt x="2255" y="56714"/>
                </a:lnTo>
                <a:lnTo>
                  <a:pt x="26746" y="32169"/>
                </a:lnTo>
                <a:lnTo>
                  <a:pt x="106972" y="58978"/>
                </a:lnTo>
                <a:lnTo>
                  <a:pt x="149758" y="58978"/>
                </a:lnTo>
                <a:lnTo>
                  <a:pt x="149758" y="69697"/>
                </a:lnTo>
                <a:lnTo>
                  <a:pt x="37439" y="69697"/>
                </a:lnTo>
                <a:lnTo>
                  <a:pt x="34348" y="78576"/>
                </a:lnTo>
                <a:lnTo>
                  <a:pt x="32761" y="88461"/>
                </a:lnTo>
                <a:lnTo>
                  <a:pt x="32285" y="96507"/>
                </a:lnTo>
                <a:lnTo>
                  <a:pt x="32168" y="99187"/>
                </a:lnTo>
                <a:lnTo>
                  <a:pt x="32092" y="107226"/>
                </a:lnTo>
                <a:lnTo>
                  <a:pt x="33095" y="130431"/>
                </a:lnTo>
                <a:lnTo>
                  <a:pt x="41115" y="172823"/>
                </a:lnTo>
                <a:lnTo>
                  <a:pt x="64184" y="213118"/>
                </a:lnTo>
                <a:lnTo>
                  <a:pt x="80225" y="225183"/>
                </a:lnTo>
                <a:lnTo>
                  <a:pt x="138198" y="225183"/>
                </a:lnTo>
                <a:lnTo>
                  <a:pt x="144079" y="232217"/>
                </a:lnTo>
                <a:lnTo>
                  <a:pt x="156448" y="238582"/>
                </a:lnTo>
                <a:lnTo>
                  <a:pt x="166811" y="240926"/>
                </a:lnTo>
                <a:lnTo>
                  <a:pt x="171157" y="241261"/>
                </a:lnTo>
                <a:lnTo>
                  <a:pt x="373594" y="241261"/>
                </a:lnTo>
                <a:lnTo>
                  <a:pt x="371728" y="243276"/>
                </a:lnTo>
                <a:lnTo>
                  <a:pt x="351502" y="255759"/>
                </a:lnTo>
                <a:lnTo>
                  <a:pt x="326263" y="262712"/>
                </a:lnTo>
                <a:lnTo>
                  <a:pt x="106972" y="262712"/>
                </a:lnTo>
                <a:lnTo>
                  <a:pt x="106972" y="268071"/>
                </a:lnTo>
                <a:close/>
              </a:path>
              <a:path w="417195" h="471804">
                <a:moveTo>
                  <a:pt x="415159" y="58978"/>
                </a:moveTo>
                <a:lnTo>
                  <a:pt x="310222" y="58978"/>
                </a:lnTo>
                <a:lnTo>
                  <a:pt x="390448" y="32169"/>
                </a:lnTo>
                <a:lnTo>
                  <a:pt x="411848" y="42887"/>
                </a:lnTo>
                <a:lnTo>
                  <a:pt x="414939" y="56714"/>
                </a:lnTo>
                <a:lnTo>
                  <a:pt x="415159" y="58978"/>
                </a:lnTo>
                <a:close/>
              </a:path>
              <a:path w="417195" h="471804">
                <a:moveTo>
                  <a:pt x="149758" y="58978"/>
                </a:moveTo>
                <a:lnTo>
                  <a:pt x="106972" y="58978"/>
                </a:lnTo>
                <a:lnTo>
                  <a:pt x="112318" y="53619"/>
                </a:lnTo>
                <a:lnTo>
                  <a:pt x="106972" y="42887"/>
                </a:lnTo>
                <a:lnTo>
                  <a:pt x="106972" y="37528"/>
                </a:lnTo>
                <a:lnTo>
                  <a:pt x="310222" y="37528"/>
                </a:lnTo>
                <a:lnTo>
                  <a:pt x="310222" y="42887"/>
                </a:lnTo>
                <a:lnTo>
                  <a:pt x="304876" y="53619"/>
                </a:lnTo>
                <a:lnTo>
                  <a:pt x="149758" y="53619"/>
                </a:lnTo>
                <a:lnTo>
                  <a:pt x="149758" y="58978"/>
                </a:lnTo>
                <a:close/>
              </a:path>
              <a:path w="417195" h="471804">
                <a:moveTo>
                  <a:pt x="373594" y="241261"/>
                </a:moveTo>
                <a:lnTo>
                  <a:pt x="171157" y="241261"/>
                </a:lnTo>
                <a:lnTo>
                  <a:pt x="171157" y="53619"/>
                </a:lnTo>
                <a:lnTo>
                  <a:pt x="304876" y="53619"/>
                </a:lnTo>
                <a:lnTo>
                  <a:pt x="310222" y="58978"/>
                </a:lnTo>
                <a:lnTo>
                  <a:pt x="415159" y="58978"/>
                </a:lnTo>
                <a:lnTo>
                  <a:pt x="416200" y="69697"/>
                </a:lnTo>
                <a:lnTo>
                  <a:pt x="379755" y="69697"/>
                </a:lnTo>
                <a:lnTo>
                  <a:pt x="342315" y="85788"/>
                </a:lnTo>
                <a:lnTo>
                  <a:pt x="353009" y="96507"/>
                </a:lnTo>
                <a:lnTo>
                  <a:pt x="339644" y="107226"/>
                </a:lnTo>
                <a:lnTo>
                  <a:pt x="315569" y="107226"/>
                </a:lnTo>
                <a:lnTo>
                  <a:pt x="321920" y="139226"/>
                </a:lnTo>
                <a:lnTo>
                  <a:pt x="330279" y="170224"/>
                </a:lnTo>
                <a:lnTo>
                  <a:pt x="336632" y="199212"/>
                </a:lnTo>
                <a:lnTo>
                  <a:pt x="336969" y="225183"/>
                </a:lnTo>
                <a:lnTo>
                  <a:pt x="388295" y="225183"/>
                </a:lnTo>
                <a:lnTo>
                  <a:pt x="387945" y="225766"/>
                </a:lnTo>
                <a:lnTo>
                  <a:pt x="373594" y="241261"/>
                </a:lnTo>
                <a:close/>
              </a:path>
              <a:path w="417195" h="471804">
                <a:moveTo>
                  <a:pt x="90931" y="117957"/>
                </a:moveTo>
                <a:lnTo>
                  <a:pt x="64185" y="96507"/>
                </a:lnTo>
                <a:lnTo>
                  <a:pt x="74879" y="85788"/>
                </a:lnTo>
                <a:lnTo>
                  <a:pt x="37439" y="69697"/>
                </a:lnTo>
                <a:lnTo>
                  <a:pt x="149758" y="69697"/>
                </a:lnTo>
                <a:lnTo>
                  <a:pt x="149758" y="75057"/>
                </a:lnTo>
                <a:lnTo>
                  <a:pt x="146500" y="99187"/>
                </a:lnTo>
                <a:lnTo>
                  <a:pt x="145270" y="107226"/>
                </a:lnTo>
                <a:lnTo>
                  <a:pt x="101625" y="107226"/>
                </a:lnTo>
                <a:lnTo>
                  <a:pt x="90931" y="117957"/>
                </a:lnTo>
                <a:close/>
              </a:path>
              <a:path w="417195" h="471804">
                <a:moveTo>
                  <a:pt x="388295" y="225183"/>
                </a:moveTo>
                <a:lnTo>
                  <a:pt x="336969" y="225183"/>
                </a:lnTo>
                <a:lnTo>
                  <a:pt x="344989" y="220157"/>
                </a:lnTo>
                <a:lnTo>
                  <a:pt x="353010" y="213118"/>
                </a:lnTo>
                <a:lnTo>
                  <a:pt x="375327" y="172823"/>
                </a:lnTo>
                <a:lnTo>
                  <a:pt x="381843" y="130431"/>
                </a:lnTo>
                <a:lnTo>
                  <a:pt x="385102" y="107226"/>
                </a:lnTo>
                <a:lnTo>
                  <a:pt x="379755" y="69697"/>
                </a:lnTo>
                <a:lnTo>
                  <a:pt x="416200" y="69697"/>
                </a:lnTo>
                <a:lnTo>
                  <a:pt x="416526" y="73051"/>
                </a:lnTo>
                <a:lnTo>
                  <a:pt x="417046" y="88461"/>
                </a:lnTo>
                <a:lnTo>
                  <a:pt x="417155" y="99187"/>
                </a:lnTo>
                <a:lnTo>
                  <a:pt x="417194" y="107226"/>
                </a:lnTo>
                <a:lnTo>
                  <a:pt x="416192" y="132106"/>
                </a:lnTo>
                <a:lnTo>
                  <a:pt x="413184" y="157489"/>
                </a:lnTo>
                <a:lnTo>
                  <a:pt x="408172" y="181867"/>
                </a:lnTo>
                <a:lnTo>
                  <a:pt x="401154" y="203733"/>
                </a:lnTo>
                <a:lnTo>
                  <a:pt x="388295" y="225183"/>
                </a:lnTo>
                <a:close/>
              </a:path>
              <a:path w="417195" h="471804">
                <a:moveTo>
                  <a:pt x="138198" y="225183"/>
                </a:moveTo>
                <a:lnTo>
                  <a:pt x="80225" y="225183"/>
                </a:lnTo>
                <a:lnTo>
                  <a:pt x="79810" y="199212"/>
                </a:lnTo>
                <a:lnTo>
                  <a:pt x="84910" y="170224"/>
                </a:lnTo>
                <a:lnTo>
                  <a:pt x="93018" y="139226"/>
                </a:lnTo>
                <a:lnTo>
                  <a:pt x="101625" y="107226"/>
                </a:lnTo>
                <a:lnTo>
                  <a:pt x="145270" y="107226"/>
                </a:lnTo>
                <a:lnTo>
                  <a:pt x="139733" y="143421"/>
                </a:lnTo>
                <a:lnTo>
                  <a:pt x="133968" y="189664"/>
                </a:lnTo>
                <a:lnTo>
                  <a:pt x="133718" y="219824"/>
                </a:lnTo>
                <a:lnTo>
                  <a:pt x="138198" y="225183"/>
                </a:lnTo>
                <a:close/>
              </a:path>
              <a:path w="417195" h="471804">
                <a:moveTo>
                  <a:pt x="326263" y="117957"/>
                </a:moveTo>
                <a:lnTo>
                  <a:pt x="315569" y="107226"/>
                </a:lnTo>
                <a:lnTo>
                  <a:pt x="339644" y="107226"/>
                </a:lnTo>
                <a:lnTo>
                  <a:pt x="326263" y="117957"/>
                </a:lnTo>
                <a:close/>
              </a:path>
              <a:path w="417195" h="471804">
                <a:moveTo>
                  <a:pt x="251383" y="343128"/>
                </a:moveTo>
                <a:lnTo>
                  <a:pt x="165811" y="343128"/>
                </a:lnTo>
                <a:lnTo>
                  <a:pt x="165811" y="278790"/>
                </a:lnTo>
                <a:lnTo>
                  <a:pt x="146837" y="277785"/>
                </a:lnTo>
                <a:lnTo>
                  <a:pt x="130371" y="274770"/>
                </a:lnTo>
                <a:lnTo>
                  <a:pt x="116915" y="269746"/>
                </a:lnTo>
                <a:lnTo>
                  <a:pt x="106972" y="262712"/>
                </a:lnTo>
                <a:lnTo>
                  <a:pt x="310222" y="262712"/>
                </a:lnTo>
                <a:lnTo>
                  <a:pt x="300279" y="269746"/>
                </a:lnTo>
                <a:lnTo>
                  <a:pt x="286823" y="274770"/>
                </a:lnTo>
                <a:lnTo>
                  <a:pt x="270357" y="277785"/>
                </a:lnTo>
                <a:lnTo>
                  <a:pt x="251383" y="278790"/>
                </a:lnTo>
                <a:lnTo>
                  <a:pt x="251383" y="343128"/>
                </a:lnTo>
                <a:close/>
              </a:path>
              <a:path w="417195" h="471804">
                <a:moveTo>
                  <a:pt x="320916" y="268071"/>
                </a:moveTo>
                <a:lnTo>
                  <a:pt x="310222" y="268071"/>
                </a:lnTo>
                <a:lnTo>
                  <a:pt x="310222" y="262712"/>
                </a:lnTo>
                <a:lnTo>
                  <a:pt x="326263" y="262712"/>
                </a:lnTo>
                <a:lnTo>
                  <a:pt x="320916" y="268071"/>
                </a:lnTo>
                <a:close/>
              </a:path>
              <a:path w="417195" h="471804">
                <a:moveTo>
                  <a:pt x="278129" y="364578"/>
                </a:moveTo>
                <a:lnTo>
                  <a:pt x="144411" y="364578"/>
                </a:lnTo>
                <a:lnTo>
                  <a:pt x="144411" y="343128"/>
                </a:lnTo>
                <a:lnTo>
                  <a:pt x="278129" y="343128"/>
                </a:lnTo>
                <a:lnTo>
                  <a:pt x="278129" y="364578"/>
                </a:lnTo>
                <a:close/>
              </a:path>
              <a:path w="417195" h="471804">
                <a:moveTo>
                  <a:pt x="342315" y="471804"/>
                </a:moveTo>
                <a:lnTo>
                  <a:pt x="80225" y="471804"/>
                </a:lnTo>
                <a:lnTo>
                  <a:pt x="80225" y="364578"/>
                </a:lnTo>
                <a:lnTo>
                  <a:pt x="342315" y="364578"/>
                </a:lnTo>
                <a:lnTo>
                  <a:pt x="342315" y="4718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76883" y="5466375"/>
            <a:ext cx="410845" cy="408940"/>
          </a:xfrm>
          <a:custGeom>
            <a:avLst/>
            <a:gdLst/>
            <a:ahLst/>
            <a:cxnLst/>
            <a:rect l="l" t="t" r="r" b="b"/>
            <a:pathLst>
              <a:path w="410845" h="408939">
                <a:moveTo>
                  <a:pt x="194875" y="408686"/>
                </a:moveTo>
                <a:lnTo>
                  <a:pt x="154815" y="403998"/>
                </a:lnTo>
                <a:lnTo>
                  <a:pt x="114330" y="391334"/>
                </a:lnTo>
                <a:lnTo>
                  <a:pt x="79765" y="368029"/>
                </a:lnTo>
                <a:lnTo>
                  <a:pt x="50688" y="339266"/>
                </a:lnTo>
                <a:lnTo>
                  <a:pt x="27524" y="306304"/>
                </a:lnTo>
                <a:lnTo>
                  <a:pt x="10698" y="270405"/>
                </a:lnTo>
                <a:lnTo>
                  <a:pt x="1336" y="232757"/>
                </a:lnTo>
                <a:lnTo>
                  <a:pt x="0" y="194267"/>
                </a:lnTo>
                <a:lnTo>
                  <a:pt x="6267" y="155774"/>
                </a:lnTo>
                <a:lnTo>
                  <a:pt x="19715" y="118119"/>
                </a:lnTo>
                <a:lnTo>
                  <a:pt x="40555" y="81175"/>
                </a:lnTo>
                <a:lnTo>
                  <a:pt x="68152" y="50944"/>
                </a:lnTo>
                <a:lnTo>
                  <a:pt x="100818" y="27431"/>
                </a:lnTo>
                <a:lnTo>
                  <a:pt x="136859" y="10639"/>
                </a:lnTo>
                <a:lnTo>
                  <a:pt x="175442" y="1329"/>
                </a:lnTo>
                <a:lnTo>
                  <a:pt x="215714" y="0"/>
                </a:lnTo>
                <a:lnTo>
                  <a:pt x="255985" y="6228"/>
                </a:lnTo>
                <a:lnTo>
                  <a:pt x="294568" y="19592"/>
                </a:lnTo>
                <a:lnTo>
                  <a:pt x="329133" y="42197"/>
                </a:lnTo>
                <a:lnTo>
                  <a:pt x="338481" y="50949"/>
                </a:lnTo>
                <a:lnTo>
                  <a:pt x="186428" y="50949"/>
                </a:lnTo>
                <a:lnTo>
                  <a:pt x="179667" y="53603"/>
                </a:lnTo>
                <a:lnTo>
                  <a:pt x="166150" y="57241"/>
                </a:lnTo>
                <a:lnTo>
                  <a:pt x="159389" y="59902"/>
                </a:lnTo>
                <a:lnTo>
                  <a:pt x="150385" y="64385"/>
                </a:lnTo>
                <a:lnTo>
                  <a:pt x="153553" y="67463"/>
                </a:lnTo>
                <a:lnTo>
                  <a:pt x="162212" y="75579"/>
                </a:lnTo>
                <a:lnTo>
                  <a:pt x="175095" y="87054"/>
                </a:lnTo>
                <a:lnTo>
                  <a:pt x="190936" y="100212"/>
                </a:lnTo>
                <a:lnTo>
                  <a:pt x="184948" y="106927"/>
                </a:lnTo>
                <a:lnTo>
                  <a:pt x="180226" y="113649"/>
                </a:lnTo>
                <a:lnTo>
                  <a:pt x="82796" y="113649"/>
                </a:lnTo>
                <a:lnTo>
                  <a:pt x="76808" y="119665"/>
                </a:lnTo>
                <a:lnTo>
                  <a:pt x="72089" y="124844"/>
                </a:lnTo>
                <a:lnTo>
                  <a:pt x="68219" y="130022"/>
                </a:lnTo>
                <a:lnTo>
                  <a:pt x="64774" y="136039"/>
                </a:lnTo>
                <a:lnTo>
                  <a:pt x="64774" y="140522"/>
                </a:lnTo>
                <a:lnTo>
                  <a:pt x="60266" y="144992"/>
                </a:lnTo>
                <a:lnTo>
                  <a:pt x="60266" y="149475"/>
                </a:lnTo>
                <a:lnTo>
                  <a:pt x="119903" y="149475"/>
                </a:lnTo>
                <a:lnTo>
                  <a:pt x="128694" y="150731"/>
                </a:lnTo>
                <a:lnTo>
                  <a:pt x="154881" y="158429"/>
                </a:lnTo>
                <a:lnTo>
                  <a:pt x="150385" y="162912"/>
                </a:lnTo>
                <a:lnTo>
                  <a:pt x="150385" y="167395"/>
                </a:lnTo>
                <a:lnTo>
                  <a:pt x="145876" y="171865"/>
                </a:lnTo>
                <a:lnTo>
                  <a:pt x="141368" y="180832"/>
                </a:lnTo>
                <a:lnTo>
                  <a:pt x="136859" y="185302"/>
                </a:lnTo>
                <a:lnTo>
                  <a:pt x="136859" y="194268"/>
                </a:lnTo>
                <a:lnTo>
                  <a:pt x="116512" y="196087"/>
                </a:lnTo>
                <a:lnTo>
                  <a:pt x="95745" y="202104"/>
                </a:lnTo>
                <a:lnTo>
                  <a:pt x="74132" y="213160"/>
                </a:lnTo>
                <a:lnTo>
                  <a:pt x="51249" y="230095"/>
                </a:lnTo>
                <a:lnTo>
                  <a:pt x="53926" y="236812"/>
                </a:lnTo>
                <a:lnTo>
                  <a:pt x="57589" y="250251"/>
                </a:lnTo>
                <a:lnTo>
                  <a:pt x="60266" y="256968"/>
                </a:lnTo>
                <a:lnTo>
                  <a:pt x="64774" y="261451"/>
                </a:lnTo>
                <a:lnTo>
                  <a:pt x="116799" y="261451"/>
                </a:lnTo>
                <a:lnTo>
                  <a:pt x="113203" y="281041"/>
                </a:lnTo>
                <a:lnTo>
                  <a:pt x="110667" y="303226"/>
                </a:lnTo>
                <a:lnTo>
                  <a:pt x="109821" y="324151"/>
                </a:lnTo>
                <a:lnTo>
                  <a:pt x="116584" y="330098"/>
                </a:lnTo>
                <a:lnTo>
                  <a:pt x="123345" y="334786"/>
                </a:lnTo>
                <a:lnTo>
                  <a:pt x="130104" y="338633"/>
                </a:lnTo>
                <a:lnTo>
                  <a:pt x="136859" y="342058"/>
                </a:lnTo>
                <a:lnTo>
                  <a:pt x="141368" y="342058"/>
                </a:lnTo>
                <a:lnTo>
                  <a:pt x="141368" y="346541"/>
                </a:lnTo>
                <a:lnTo>
                  <a:pt x="351059" y="346541"/>
                </a:lnTo>
                <a:lnTo>
                  <a:pt x="340745" y="357735"/>
                </a:lnTo>
                <a:lnTo>
                  <a:pt x="308080" y="380968"/>
                </a:lnTo>
                <a:lnTo>
                  <a:pt x="272038" y="395805"/>
                </a:lnTo>
                <a:lnTo>
                  <a:pt x="234089" y="405815"/>
                </a:lnTo>
                <a:lnTo>
                  <a:pt x="194875" y="408686"/>
                </a:lnTo>
                <a:close/>
              </a:path>
              <a:path w="410845" h="408939">
                <a:moveTo>
                  <a:pt x="213466" y="73339"/>
                </a:moveTo>
                <a:lnTo>
                  <a:pt x="206703" y="67322"/>
                </a:lnTo>
                <a:lnTo>
                  <a:pt x="193183" y="56965"/>
                </a:lnTo>
                <a:lnTo>
                  <a:pt x="186428" y="50949"/>
                </a:lnTo>
                <a:lnTo>
                  <a:pt x="338481" y="50949"/>
                </a:lnTo>
                <a:lnTo>
                  <a:pt x="343256" y="55419"/>
                </a:lnTo>
                <a:lnTo>
                  <a:pt x="231487" y="55419"/>
                </a:lnTo>
                <a:lnTo>
                  <a:pt x="227402" y="58851"/>
                </a:lnTo>
                <a:lnTo>
                  <a:pt x="222472" y="62703"/>
                </a:lnTo>
                <a:lnTo>
                  <a:pt x="217618" y="67322"/>
                </a:lnTo>
                <a:lnTo>
                  <a:pt x="217495" y="67463"/>
                </a:lnTo>
                <a:lnTo>
                  <a:pt x="213466" y="73339"/>
                </a:lnTo>
                <a:close/>
              </a:path>
              <a:path w="410845" h="408939">
                <a:moveTo>
                  <a:pt x="395056" y="129462"/>
                </a:moveTo>
                <a:lnTo>
                  <a:pt x="276048" y="129462"/>
                </a:lnTo>
                <a:lnTo>
                  <a:pt x="300758" y="125960"/>
                </a:lnTo>
                <a:lnTo>
                  <a:pt x="317864" y="120779"/>
                </a:lnTo>
                <a:lnTo>
                  <a:pt x="326102" y="118119"/>
                </a:lnTo>
                <a:lnTo>
                  <a:pt x="312589" y="95729"/>
                </a:lnTo>
                <a:lnTo>
                  <a:pt x="312589" y="91246"/>
                </a:lnTo>
                <a:lnTo>
                  <a:pt x="240491" y="91246"/>
                </a:lnTo>
                <a:lnTo>
                  <a:pt x="247957" y="84531"/>
                </a:lnTo>
                <a:lnTo>
                  <a:pt x="264573" y="71100"/>
                </a:lnTo>
                <a:lnTo>
                  <a:pt x="272038" y="64385"/>
                </a:lnTo>
                <a:lnTo>
                  <a:pt x="261896" y="61093"/>
                </a:lnTo>
                <a:lnTo>
                  <a:pt x="251758" y="58221"/>
                </a:lnTo>
                <a:lnTo>
                  <a:pt x="241622" y="56190"/>
                </a:lnTo>
                <a:lnTo>
                  <a:pt x="231487" y="55419"/>
                </a:lnTo>
                <a:lnTo>
                  <a:pt x="343256" y="55419"/>
                </a:lnTo>
                <a:lnTo>
                  <a:pt x="358209" y="69419"/>
                </a:lnTo>
                <a:lnTo>
                  <a:pt x="381374" y="100840"/>
                </a:lnTo>
                <a:lnTo>
                  <a:pt x="395056" y="129462"/>
                </a:lnTo>
                <a:close/>
              </a:path>
              <a:path w="410845" h="408939">
                <a:moveTo>
                  <a:pt x="270703" y="96920"/>
                </a:moveTo>
                <a:lnTo>
                  <a:pt x="254017" y="95729"/>
                </a:lnTo>
                <a:lnTo>
                  <a:pt x="249508" y="95729"/>
                </a:lnTo>
                <a:lnTo>
                  <a:pt x="245000" y="91246"/>
                </a:lnTo>
                <a:lnTo>
                  <a:pt x="308081" y="91246"/>
                </a:lnTo>
                <a:lnTo>
                  <a:pt x="299003" y="92577"/>
                </a:lnTo>
                <a:lnTo>
                  <a:pt x="286121" y="95169"/>
                </a:lnTo>
                <a:lnTo>
                  <a:pt x="270703" y="96920"/>
                </a:lnTo>
                <a:close/>
              </a:path>
              <a:path w="410845" h="408939">
                <a:moveTo>
                  <a:pt x="172902" y="127085"/>
                </a:moveTo>
                <a:lnTo>
                  <a:pt x="149320" y="121203"/>
                </a:lnTo>
                <a:lnTo>
                  <a:pt x="126158" y="117005"/>
                </a:lnTo>
                <a:lnTo>
                  <a:pt x="103842" y="114487"/>
                </a:lnTo>
                <a:lnTo>
                  <a:pt x="82796" y="113649"/>
                </a:lnTo>
                <a:lnTo>
                  <a:pt x="180226" y="113649"/>
                </a:lnTo>
                <a:lnTo>
                  <a:pt x="176354" y="120363"/>
                </a:lnTo>
                <a:lnTo>
                  <a:pt x="172902" y="127085"/>
                </a:lnTo>
                <a:close/>
              </a:path>
              <a:path w="410845" h="408939">
                <a:moveTo>
                  <a:pt x="394561" y="279358"/>
                </a:moveTo>
                <a:lnTo>
                  <a:pt x="339628" y="279358"/>
                </a:lnTo>
                <a:lnTo>
                  <a:pt x="339628" y="274888"/>
                </a:lnTo>
                <a:lnTo>
                  <a:pt x="344123" y="274888"/>
                </a:lnTo>
                <a:lnTo>
                  <a:pt x="344123" y="270405"/>
                </a:lnTo>
                <a:lnTo>
                  <a:pt x="347434" y="263688"/>
                </a:lnTo>
                <a:lnTo>
                  <a:pt x="350323" y="256968"/>
                </a:lnTo>
                <a:lnTo>
                  <a:pt x="352365" y="250251"/>
                </a:lnTo>
                <a:lnTo>
                  <a:pt x="353140" y="243532"/>
                </a:lnTo>
                <a:lnTo>
                  <a:pt x="329062" y="214978"/>
                </a:lnTo>
                <a:lnTo>
                  <a:pt x="299072" y="189784"/>
                </a:lnTo>
                <a:lnTo>
                  <a:pt x="265703" y="167949"/>
                </a:lnTo>
                <a:lnTo>
                  <a:pt x="231487" y="149475"/>
                </a:lnTo>
                <a:lnTo>
                  <a:pt x="204449" y="136039"/>
                </a:lnTo>
                <a:lnTo>
                  <a:pt x="208957" y="131556"/>
                </a:lnTo>
                <a:lnTo>
                  <a:pt x="213466" y="122602"/>
                </a:lnTo>
                <a:lnTo>
                  <a:pt x="217962" y="118119"/>
                </a:lnTo>
                <a:lnTo>
                  <a:pt x="224722" y="121411"/>
                </a:lnTo>
                <a:lnTo>
                  <a:pt x="231481" y="124283"/>
                </a:lnTo>
                <a:lnTo>
                  <a:pt x="238239" y="126315"/>
                </a:lnTo>
                <a:lnTo>
                  <a:pt x="245000" y="127085"/>
                </a:lnTo>
                <a:lnTo>
                  <a:pt x="276048" y="129462"/>
                </a:lnTo>
                <a:lnTo>
                  <a:pt x="395056" y="129462"/>
                </a:lnTo>
                <a:lnTo>
                  <a:pt x="398200" y="136039"/>
                </a:lnTo>
                <a:lnTo>
                  <a:pt x="408196" y="174387"/>
                </a:lnTo>
                <a:lnTo>
                  <a:pt x="410514" y="213160"/>
                </a:lnTo>
                <a:lnTo>
                  <a:pt x="410504" y="214978"/>
                </a:lnTo>
                <a:lnTo>
                  <a:pt x="404533" y="254446"/>
                </a:lnTo>
                <a:lnTo>
                  <a:pt x="394561" y="279358"/>
                </a:lnTo>
                <a:close/>
              </a:path>
              <a:path w="410845" h="408939">
                <a:moveTo>
                  <a:pt x="119903" y="149475"/>
                </a:moveTo>
                <a:lnTo>
                  <a:pt x="60266" y="149475"/>
                </a:lnTo>
                <a:lnTo>
                  <a:pt x="81388" y="147093"/>
                </a:lnTo>
                <a:lnTo>
                  <a:pt x="104197" y="147232"/>
                </a:lnTo>
                <a:lnTo>
                  <a:pt x="119903" y="149475"/>
                </a:lnTo>
                <a:close/>
              </a:path>
              <a:path w="410845" h="408939">
                <a:moveTo>
                  <a:pt x="351059" y="346541"/>
                </a:moveTo>
                <a:lnTo>
                  <a:pt x="263021" y="346541"/>
                </a:lnTo>
                <a:lnTo>
                  <a:pt x="272038" y="342058"/>
                </a:lnTo>
                <a:lnTo>
                  <a:pt x="276547" y="342058"/>
                </a:lnTo>
                <a:lnTo>
                  <a:pt x="285551" y="337588"/>
                </a:lnTo>
                <a:lnTo>
                  <a:pt x="290060" y="324151"/>
                </a:lnTo>
                <a:lnTo>
                  <a:pt x="276543" y="313233"/>
                </a:lnTo>
                <a:lnTo>
                  <a:pt x="263026" y="300635"/>
                </a:lnTo>
                <a:lnTo>
                  <a:pt x="249506" y="286359"/>
                </a:lnTo>
                <a:lnTo>
                  <a:pt x="235983" y="270405"/>
                </a:lnTo>
                <a:lnTo>
                  <a:pt x="219093" y="251160"/>
                </a:lnTo>
                <a:lnTo>
                  <a:pt x="202199" y="234016"/>
                </a:lnTo>
                <a:lnTo>
                  <a:pt x="185303" y="219391"/>
                </a:lnTo>
                <a:lnTo>
                  <a:pt x="168406" y="207705"/>
                </a:lnTo>
                <a:lnTo>
                  <a:pt x="172902" y="198739"/>
                </a:lnTo>
                <a:lnTo>
                  <a:pt x="172903" y="194267"/>
                </a:lnTo>
                <a:lnTo>
                  <a:pt x="177411" y="185302"/>
                </a:lnTo>
                <a:lnTo>
                  <a:pt x="181919" y="180832"/>
                </a:lnTo>
                <a:lnTo>
                  <a:pt x="181919" y="171865"/>
                </a:lnTo>
                <a:lnTo>
                  <a:pt x="252185" y="200004"/>
                </a:lnTo>
                <a:lnTo>
                  <a:pt x="286681" y="223375"/>
                </a:lnTo>
                <a:lnTo>
                  <a:pt x="316111" y="250106"/>
                </a:lnTo>
                <a:lnTo>
                  <a:pt x="339628" y="279358"/>
                </a:lnTo>
                <a:lnTo>
                  <a:pt x="394561" y="279358"/>
                </a:lnTo>
                <a:lnTo>
                  <a:pt x="389183" y="292795"/>
                </a:lnTo>
                <a:lnTo>
                  <a:pt x="368343" y="327784"/>
                </a:lnTo>
                <a:lnTo>
                  <a:pt x="351059" y="346541"/>
                </a:lnTo>
                <a:close/>
              </a:path>
              <a:path w="410845" h="408939">
                <a:moveTo>
                  <a:pt x="116799" y="261451"/>
                </a:moveTo>
                <a:lnTo>
                  <a:pt x="64774" y="261451"/>
                </a:lnTo>
                <a:lnTo>
                  <a:pt x="80897" y="249692"/>
                </a:lnTo>
                <a:lnTo>
                  <a:pt x="95751" y="241295"/>
                </a:lnTo>
                <a:lnTo>
                  <a:pt x="109760" y="236257"/>
                </a:lnTo>
                <a:lnTo>
                  <a:pt x="123347" y="234578"/>
                </a:lnTo>
                <a:lnTo>
                  <a:pt x="117429" y="258018"/>
                </a:lnTo>
                <a:lnTo>
                  <a:pt x="116799" y="261451"/>
                </a:lnTo>
                <a:close/>
              </a:path>
              <a:path w="410845" h="408939">
                <a:moveTo>
                  <a:pt x="263021" y="346541"/>
                </a:moveTo>
                <a:lnTo>
                  <a:pt x="141368" y="346541"/>
                </a:lnTo>
                <a:lnTo>
                  <a:pt x="145876" y="342058"/>
                </a:lnTo>
                <a:lnTo>
                  <a:pt x="144115" y="320294"/>
                </a:lnTo>
                <a:lnTo>
                  <a:pt x="145311" y="295592"/>
                </a:lnTo>
                <a:lnTo>
                  <a:pt x="149041" y="268370"/>
                </a:lnTo>
                <a:lnTo>
                  <a:pt x="154881" y="239048"/>
                </a:lnTo>
                <a:lnTo>
                  <a:pt x="170301" y="249966"/>
                </a:lnTo>
                <a:lnTo>
                  <a:pt x="183610" y="262564"/>
                </a:lnTo>
                <a:lnTo>
                  <a:pt x="196073" y="276841"/>
                </a:lnTo>
                <a:lnTo>
                  <a:pt x="208957" y="292795"/>
                </a:lnTo>
                <a:lnTo>
                  <a:pt x="222473" y="306863"/>
                </a:lnTo>
                <a:lnTo>
                  <a:pt x="235989" y="321349"/>
                </a:lnTo>
                <a:lnTo>
                  <a:pt x="249505" y="334995"/>
                </a:lnTo>
                <a:lnTo>
                  <a:pt x="263021" y="346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6182995" y="1295664"/>
            <a:ext cx="1270635" cy="822325"/>
          </a:xfrm>
          <a:prstGeom prst="rect">
            <a:avLst/>
          </a:prstGeom>
        </p:spPr>
        <p:txBody>
          <a:bodyPr vert="horz" wrap="square" lIns="0" tIns="175895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385"/>
              </a:spcBef>
            </a:pPr>
            <a:r>
              <a:rPr sz="20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产品优</a:t>
            </a:r>
            <a:r>
              <a:rPr sz="2000" b="1" i="1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企业一站式服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务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585709" y="1878330"/>
            <a:ext cx="2159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客户粘性更高、复购率更</a:t>
            </a:r>
            <a:r>
              <a:rPr sz="1400" spc="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高</a:t>
            </a:r>
            <a:endParaRPr sz="14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78550" y="2761614"/>
            <a:ext cx="3800475" cy="641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技术优</a:t>
            </a:r>
            <a:r>
              <a:rPr sz="2000" b="1" i="1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2263140" algn="l"/>
              </a:tabLst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先进的R</a:t>
            </a:r>
            <a:r>
              <a:rPr sz="1200" spc="-105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P</a:t>
            </a: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A智能化技术解决方案	使成本更低、效率更高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165215" y="4064635"/>
            <a:ext cx="1701800" cy="6419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品牌优</a:t>
            </a:r>
            <a:r>
              <a:rPr sz="2000" b="1" i="1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十五年企业服务行业经验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21955" y="4498340"/>
            <a:ext cx="939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行业标杆企业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52515" y="5374640"/>
            <a:ext cx="1106170" cy="6394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i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专业优</a:t>
            </a:r>
            <a:r>
              <a:rPr sz="2000" b="1" i="1" spc="5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势</a:t>
            </a:r>
            <a:endParaRPr sz="2000">
              <a:latin typeface="微软雅黑" panose="020B0503020204020204" charset="-122"/>
              <a:cs typeface="微软雅黑" panose="020B0503020204020204" charset="-122"/>
            </a:endParaRPr>
          </a:p>
          <a:p>
            <a:pPr marL="26670">
              <a:lnSpc>
                <a:spcPct val="100000"/>
              </a:lnSpc>
              <a:spcBef>
                <a:spcPts val="99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多方位用户渠道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413625" y="5805804"/>
            <a:ext cx="1854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08080"/>
                </a:solidFill>
                <a:latin typeface="微软雅黑" panose="020B0503020204020204" charset="-122"/>
                <a:cs typeface="微软雅黑" panose="020B0503020204020204" charset="-122"/>
              </a:rPr>
              <a:t>众多行业龙头企业战略合作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64579" y="1273810"/>
            <a:ext cx="494665" cy="0"/>
          </a:xfrm>
          <a:custGeom>
            <a:avLst/>
            <a:gdLst/>
            <a:ahLst/>
            <a:cxnLst/>
            <a:rect l="l" t="t" r="r" b="b"/>
            <a:pathLst>
              <a:path w="494665">
                <a:moveTo>
                  <a:pt x="0" y="0"/>
                </a:moveTo>
                <a:lnTo>
                  <a:pt x="494665" y="0"/>
                </a:lnTo>
              </a:path>
            </a:pathLst>
          </a:custGeom>
          <a:ln w="57150">
            <a:solidFill>
              <a:srgbClr val="1A51F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6164579" y="2585720"/>
            <a:ext cx="494665" cy="0"/>
          </a:xfrm>
          <a:custGeom>
            <a:avLst/>
            <a:gdLst/>
            <a:ahLst/>
            <a:cxnLst/>
            <a:rect l="l" t="t" r="r" b="b"/>
            <a:pathLst>
              <a:path w="494665">
                <a:moveTo>
                  <a:pt x="0" y="0"/>
                </a:moveTo>
                <a:lnTo>
                  <a:pt x="494665" y="0"/>
                </a:lnTo>
              </a:path>
            </a:pathLst>
          </a:custGeom>
          <a:ln w="57150">
            <a:solidFill>
              <a:srgbClr val="1A51F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64579" y="3889375"/>
            <a:ext cx="494665" cy="0"/>
          </a:xfrm>
          <a:custGeom>
            <a:avLst/>
            <a:gdLst/>
            <a:ahLst/>
            <a:cxnLst/>
            <a:rect l="l" t="t" r="r" b="b"/>
            <a:pathLst>
              <a:path w="494665">
                <a:moveTo>
                  <a:pt x="0" y="0"/>
                </a:moveTo>
                <a:lnTo>
                  <a:pt x="494665" y="0"/>
                </a:lnTo>
              </a:path>
            </a:pathLst>
          </a:custGeom>
          <a:ln w="57150">
            <a:solidFill>
              <a:srgbClr val="1A51F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164579" y="5191759"/>
            <a:ext cx="494665" cy="0"/>
          </a:xfrm>
          <a:custGeom>
            <a:avLst/>
            <a:gdLst/>
            <a:ahLst/>
            <a:cxnLst/>
            <a:rect l="l" t="t" r="r" b="b"/>
            <a:pathLst>
              <a:path w="494665">
                <a:moveTo>
                  <a:pt x="0" y="0"/>
                </a:moveTo>
                <a:lnTo>
                  <a:pt x="494665" y="0"/>
                </a:lnTo>
              </a:path>
            </a:pathLst>
          </a:custGeom>
          <a:ln w="57150">
            <a:solidFill>
              <a:srgbClr val="1A51F1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3226</Words>
  <Application>WPS 演示</Application>
  <PresentationFormat>On-screen Show (4:3)</PresentationFormat>
  <Paragraphs>259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7" baseType="lpstr">
      <vt:lpstr>Arial</vt:lpstr>
      <vt:lpstr>宋体</vt:lpstr>
      <vt:lpstr>Wingdings</vt:lpstr>
      <vt:lpstr>Calibri</vt:lpstr>
      <vt:lpstr>微软雅黑</vt:lpstr>
      <vt:lpstr>Arial</vt:lpstr>
      <vt:lpstr>MS UI Gothic</vt:lpstr>
      <vt:lpstr>Times New Roman</vt:lpstr>
      <vt:lpstr>Arial Unicode MS</vt:lpstr>
      <vt:lpstr>Office Theme</vt:lpstr>
      <vt:lpstr>一站式数字化企业服务平台</vt:lpstr>
      <vt:lpstr>COMPANY profile</vt:lpstr>
      <vt:lpstr>PowerPoint 演示文稿</vt:lpstr>
      <vt:lpstr>公司愿景	使命	价值观</vt:lpstr>
      <vt:lpstr>发展历程</vt:lpstr>
      <vt:lpstr>企业服务一站式解决方案</vt:lpstr>
      <vt:lpstr>业务模式</vt:lpstr>
      <vt:lpstr>PowerPoint 演示文稿</vt:lpstr>
      <vt:lpstr>公司宝核心优势分析</vt:lpstr>
      <vt:lpstr>典型客户</vt:lpstr>
      <vt:lpstr>典型生态伙伴</vt:lpstr>
      <vt:lpstr>相 关 资 质</vt:lpstr>
      <vt:lpstr>荣誉资质</vt:lpstr>
      <vt:lpstr>PowerPoint 演示文稿</vt:lpstr>
      <vt:lpstr>公司宝品牌故事</vt:lpstr>
      <vt:lpstr>公司宝品牌故事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一站式数字化企业服务平台</dc:title>
  <dc:creator/>
  <cp:lastModifiedBy>龍aiq1373512421</cp:lastModifiedBy>
  <cp:revision>4</cp:revision>
  <dcterms:created xsi:type="dcterms:W3CDTF">2021-11-09T03:25:00Z</dcterms:created>
  <dcterms:modified xsi:type="dcterms:W3CDTF">2021-11-09T03:43:39Z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2021-11-03T16:00:00Z</vt:filetime>
  </property>
  <property fmtid="{D5CDD505-2E9C-101B-9397-08002B2CF9AE}" pid="3" name="Creator">
    <vt:lpwstr>WPS 演示</vt:lpwstr>
  </property>
  <property fmtid="{D5CDD505-2E9C-101B-9397-08002B2CF9AE}" pid="4" name="LastSaved">
    <vt:filetime>2021-11-09T16:00:00Z</vt:filetime>
  </property>
  <property fmtid="{D5CDD505-2E9C-101B-9397-08002B2CF9AE}" pid="5" name="ICV">
    <vt:lpwstr>6663425E45004AD5B3B6DA69ED035C77</vt:lpwstr>
  </property>
  <property fmtid="{D5CDD505-2E9C-101B-9397-08002B2CF9AE}" pid="6" name="KSOProductBuildVer">
    <vt:lpwstr>2052-11.1.0.11045</vt:lpwstr>
  </property>
</Properties>
</file>